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158" y="1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7.jpeg"/><Relationship Id="rId4" Type="http://schemas.openxmlformats.org/officeDocument/2006/relationships/image" Target="../media/image10.jpe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image" Target="../media/image11.jpeg"/><Relationship Id="rId4" Type="http://schemas.openxmlformats.org/officeDocument/2006/relationships/image" Target="../media/image14.jpe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image" Target="../media/image15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7.jpeg"/><Relationship Id="rId4" Type="http://schemas.openxmlformats.org/officeDocument/2006/relationships/image" Target="../media/image10.jpe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image" Target="../media/image11.jpeg"/><Relationship Id="rId4" Type="http://schemas.openxmlformats.org/officeDocument/2006/relationships/image" Target="../media/image14.jpe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image" Target="../media/image1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92557FA-804E-4DF1-988C-28C2CC30B385}" type="doc">
      <dgm:prSet loTypeId="urn:microsoft.com/office/officeart/2011/layout/TabList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65B193C2-0647-4CA4-9F2E-834265797FC8}">
      <dgm:prSet phldrT="[Texto]"/>
      <dgm:spPr/>
      <dgm:t>
        <a:bodyPr/>
        <a:lstStyle/>
        <a:p>
          <a:r>
            <a:rPr lang="es-ES" dirty="0" smtClean="0"/>
            <a:t>¿Quiénes son?</a:t>
          </a:r>
          <a:endParaRPr lang="es-ES" dirty="0"/>
        </a:p>
      </dgm:t>
    </dgm:pt>
    <dgm:pt modelId="{21A8A36D-7A35-4DA8-874B-3183D1B0A902}" type="parTrans" cxnId="{D391FFD4-398D-467D-A57B-AADEBE0332AA}">
      <dgm:prSet/>
      <dgm:spPr/>
      <dgm:t>
        <a:bodyPr/>
        <a:lstStyle/>
        <a:p>
          <a:endParaRPr lang="es-ES"/>
        </a:p>
      </dgm:t>
    </dgm:pt>
    <dgm:pt modelId="{8F9ACB06-5F40-4189-BAAD-8E58CE72008D}" type="sibTrans" cxnId="{D391FFD4-398D-467D-A57B-AADEBE0332AA}">
      <dgm:prSet/>
      <dgm:spPr/>
      <dgm:t>
        <a:bodyPr/>
        <a:lstStyle/>
        <a:p>
          <a:endParaRPr lang="es-ES"/>
        </a:p>
      </dgm:t>
    </dgm:pt>
    <dgm:pt modelId="{42762BD8-8E2F-4B35-891B-4A8CDAFA3FA1}">
      <dgm:prSet phldrT="[Texto]"/>
      <dgm:spPr/>
      <dgm:t>
        <a:bodyPr/>
        <a:lstStyle/>
        <a:p>
          <a:r>
            <a:rPr lang="es-ES" dirty="0" smtClean="0"/>
            <a:t>Otros servicios</a:t>
          </a:r>
          <a:endParaRPr lang="es-ES" dirty="0"/>
        </a:p>
      </dgm:t>
    </dgm:pt>
    <dgm:pt modelId="{7A08ABD9-4720-4066-8BF2-D7AFEF807608}" type="parTrans" cxnId="{EE6421F8-F585-4604-A41A-D6B4F7A033A8}">
      <dgm:prSet/>
      <dgm:spPr/>
      <dgm:t>
        <a:bodyPr/>
        <a:lstStyle/>
        <a:p>
          <a:endParaRPr lang="es-ES"/>
        </a:p>
      </dgm:t>
    </dgm:pt>
    <dgm:pt modelId="{C03749FB-8953-47C7-8303-94B38841B016}" type="sibTrans" cxnId="{EE6421F8-F585-4604-A41A-D6B4F7A033A8}">
      <dgm:prSet/>
      <dgm:spPr/>
      <dgm:t>
        <a:bodyPr/>
        <a:lstStyle/>
        <a:p>
          <a:endParaRPr lang="es-ES"/>
        </a:p>
      </dgm:t>
    </dgm:pt>
    <dgm:pt modelId="{4C82F3DC-B414-439E-B5B5-B85C457BE074}">
      <dgm:prSet phldrT="[Texto]"/>
      <dgm:spPr/>
      <dgm:t>
        <a:bodyPr/>
        <a:lstStyle/>
        <a:p>
          <a:r>
            <a:rPr lang="es-ES" dirty="0" smtClean="0"/>
            <a:t>Problemática:</a:t>
          </a:r>
          <a:endParaRPr lang="es-ES" dirty="0"/>
        </a:p>
      </dgm:t>
    </dgm:pt>
    <dgm:pt modelId="{6770BF79-30B6-4925-95CA-5CB7B206461F}" type="parTrans" cxnId="{850C3EE4-18BC-4C29-B7CA-8EB2A8505724}">
      <dgm:prSet/>
      <dgm:spPr/>
      <dgm:t>
        <a:bodyPr/>
        <a:lstStyle/>
        <a:p>
          <a:endParaRPr lang="es-ES"/>
        </a:p>
      </dgm:t>
    </dgm:pt>
    <dgm:pt modelId="{4428B91B-2AC4-4C5D-AFB1-1C8763406201}" type="sibTrans" cxnId="{850C3EE4-18BC-4C29-B7CA-8EB2A8505724}">
      <dgm:prSet/>
      <dgm:spPr/>
      <dgm:t>
        <a:bodyPr/>
        <a:lstStyle/>
        <a:p>
          <a:endParaRPr lang="es-ES"/>
        </a:p>
      </dgm:t>
    </dgm:pt>
    <dgm:pt modelId="{6357F3CD-5767-4065-8616-F91703FC2119}" type="pres">
      <dgm:prSet presAssocID="{C92557FA-804E-4DF1-988C-28C2CC30B385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  <dgm:t>
        <a:bodyPr/>
        <a:lstStyle/>
        <a:p>
          <a:endParaRPr lang="es-MX"/>
        </a:p>
      </dgm:t>
    </dgm:pt>
    <dgm:pt modelId="{F2894CCF-4B6B-4480-9B87-ACE9D793F140}" type="pres">
      <dgm:prSet presAssocID="{65B193C2-0647-4CA4-9F2E-834265797FC8}" presName="composite" presStyleCnt="0"/>
      <dgm:spPr/>
      <dgm:t>
        <a:bodyPr/>
        <a:lstStyle/>
        <a:p>
          <a:endParaRPr lang="es-MX"/>
        </a:p>
      </dgm:t>
    </dgm:pt>
    <dgm:pt modelId="{34E0FBD5-A908-483E-95FF-3ADC9B2D98D6}" type="pres">
      <dgm:prSet presAssocID="{65B193C2-0647-4CA4-9F2E-834265797FC8}" presName="FirstChild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FC81B8F-CFFA-4D00-A00E-BB082312A0F7}" type="pres">
      <dgm:prSet presAssocID="{65B193C2-0647-4CA4-9F2E-834265797FC8}" presName="Parent" presStyleLbl="alignNode1" presStyleIdx="0" presStyleCnt="3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4D27179-B69F-4681-9308-B2E24A795D6E}" type="pres">
      <dgm:prSet presAssocID="{65B193C2-0647-4CA4-9F2E-834265797FC8}" presName="Accent" presStyleLbl="parChTrans1D1" presStyleIdx="0" presStyleCnt="3"/>
      <dgm:spPr/>
      <dgm:t>
        <a:bodyPr/>
        <a:lstStyle/>
        <a:p>
          <a:endParaRPr lang="es-MX"/>
        </a:p>
      </dgm:t>
    </dgm:pt>
    <dgm:pt modelId="{4A75AE8B-DE6B-4302-90FD-1C431E4067FE}" type="pres">
      <dgm:prSet presAssocID="{8F9ACB06-5F40-4189-BAAD-8E58CE72008D}" presName="sibTrans" presStyleCnt="0"/>
      <dgm:spPr/>
      <dgm:t>
        <a:bodyPr/>
        <a:lstStyle/>
        <a:p>
          <a:endParaRPr lang="es-MX"/>
        </a:p>
      </dgm:t>
    </dgm:pt>
    <dgm:pt modelId="{D76207F6-1C68-4312-B40B-441565BAFA8E}" type="pres">
      <dgm:prSet presAssocID="{42762BD8-8E2F-4B35-891B-4A8CDAFA3FA1}" presName="composite" presStyleCnt="0"/>
      <dgm:spPr/>
      <dgm:t>
        <a:bodyPr/>
        <a:lstStyle/>
        <a:p>
          <a:endParaRPr lang="es-MX"/>
        </a:p>
      </dgm:t>
    </dgm:pt>
    <dgm:pt modelId="{3A214DDE-2829-4C3A-9CBA-E23CFC1B8258}" type="pres">
      <dgm:prSet presAssocID="{42762BD8-8E2F-4B35-891B-4A8CDAFA3FA1}" presName="FirstChild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E96996B-BACE-4DF5-A5E0-0FC155EBDB1D}" type="pres">
      <dgm:prSet presAssocID="{42762BD8-8E2F-4B35-891B-4A8CDAFA3FA1}" presName="Parent" presStyleLbl="alignNode1" presStyleIdx="1" presStyleCnt="3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5A975375-83AB-4A48-B576-B7FCE45F2583}" type="pres">
      <dgm:prSet presAssocID="{42762BD8-8E2F-4B35-891B-4A8CDAFA3FA1}" presName="Accent" presStyleLbl="parChTrans1D1" presStyleIdx="1" presStyleCnt="3"/>
      <dgm:spPr/>
      <dgm:t>
        <a:bodyPr/>
        <a:lstStyle/>
        <a:p>
          <a:endParaRPr lang="es-MX"/>
        </a:p>
      </dgm:t>
    </dgm:pt>
    <dgm:pt modelId="{9484C962-18C4-4F8A-B99E-CD71B74E05CD}" type="pres">
      <dgm:prSet presAssocID="{C03749FB-8953-47C7-8303-94B38841B016}" presName="sibTrans" presStyleCnt="0"/>
      <dgm:spPr/>
      <dgm:t>
        <a:bodyPr/>
        <a:lstStyle/>
        <a:p>
          <a:endParaRPr lang="es-MX"/>
        </a:p>
      </dgm:t>
    </dgm:pt>
    <dgm:pt modelId="{9D73AD73-1AA0-4D3F-AFEC-C8B84BCC2C8E}" type="pres">
      <dgm:prSet presAssocID="{4C82F3DC-B414-439E-B5B5-B85C457BE074}" presName="composite" presStyleCnt="0"/>
      <dgm:spPr/>
      <dgm:t>
        <a:bodyPr/>
        <a:lstStyle/>
        <a:p>
          <a:endParaRPr lang="es-MX"/>
        </a:p>
      </dgm:t>
    </dgm:pt>
    <dgm:pt modelId="{8B100E12-016B-4ADC-A080-E424CB0B5F35}" type="pres">
      <dgm:prSet presAssocID="{4C82F3DC-B414-439E-B5B5-B85C457BE074}" presName="FirstChild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E7B76234-BFE4-4DB4-83D6-6C5795A928C3}" type="pres">
      <dgm:prSet presAssocID="{4C82F3DC-B414-439E-B5B5-B85C457BE074}" presName="Parent" presStyleLbl="alignNode1" presStyleIdx="2" presStyleCnt="3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5EF618A7-D1B5-45E4-80D4-D4F62D471C33}" type="pres">
      <dgm:prSet presAssocID="{4C82F3DC-B414-439E-B5B5-B85C457BE074}" presName="Accent" presStyleLbl="parChTrans1D1" presStyleIdx="2" presStyleCnt="3"/>
      <dgm:spPr/>
      <dgm:t>
        <a:bodyPr/>
        <a:lstStyle/>
        <a:p>
          <a:endParaRPr lang="es-MX"/>
        </a:p>
      </dgm:t>
    </dgm:pt>
  </dgm:ptLst>
  <dgm:cxnLst>
    <dgm:cxn modelId="{34A8914F-F48A-4C93-AE47-CDACA068A810}" type="presOf" srcId="{4C82F3DC-B414-439E-B5B5-B85C457BE074}" destId="{E7B76234-BFE4-4DB4-83D6-6C5795A928C3}" srcOrd="0" destOrd="0" presId="urn:microsoft.com/office/officeart/2011/layout/TabList"/>
    <dgm:cxn modelId="{DB51645A-60C7-4123-B3D2-FC95377A353F}" type="presOf" srcId="{42762BD8-8E2F-4B35-891B-4A8CDAFA3FA1}" destId="{7E96996B-BACE-4DF5-A5E0-0FC155EBDB1D}" srcOrd="0" destOrd="0" presId="urn:microsoft.com/office/officeart/2011/layout/TabList"/>
    <dgm:cxn modelId="{EE6421F8-F585-4604-A41A-D6B4F7A033A8}" srcId="{C92557FA-804E-4DF1-988C-28C2CC30B385}" destId="{42762BD8-8E2F-4B35-891B-4A8CDAFA3FA1}" srcOrd="1" destOrd="0" parTransId="{7A08ABD9-4720-4066-8BF2-D7AFEF807608}" sibTransId="{C03749FB-8953-47C7-8303-94B38841B016}"/>
    <dgm:cxn modelId="{B6C06500-66B9-4DAE-9490-43FC644956A1}" type="presOf" srcId="{65B193C2-0647-4CA4-9F2E-834265797FC8}" destId="{9FC81B8F-CFFA-4D00-A00E-BB082312A0F7}" srcOrd="0" destOrd="0" presId="urn:microsoft.com/office/officeart/2011/layout/TabList"/>
    <dgm:cxn modelId="{D391FFD4-398D-467D-A57B-AADEBE0332AA}" srcId="{C92557FA-804E-4DF1-988C-28C2CC30B385}" destId="{65B193C2-0647-4CA4-9F2E-834265797FC8}" srcOrd="0" destOrd="0" parTransId="{21A8A36D-7A35-4DA8-874B-3183D1B0A902}" sibTransId="{8F9ACB06-5F40-4189-BAAD-8E58CE72008D}"/>
    <dgm:cxn modelId="{025FBDA8-BF86-4CFB-8741-29173015C848}" type="presOf" srcId="{C92557FA-804E-4DF1-988C-28C2CC30B385}" destId="{6357F3CD-5767-4065-8616-F91703FC2119}" srcOrd="0" destOrd="0" presId="urn:microsoft.com/office/officeart/2011/layout/TabList"/>
    <dgm:cxn modelId="{850C3EE4-18BC-4C29-B7CA-8EB2A8505724}" srcId="{C92557FA-804E-4DF1-988C-28C2CC30B385}" destId="{4C82F3DC-B414-439E-B5B5-B85C457BE074}" srcOrd="2" destOrd="0" parTransId="{6770BF79-30B6-4925-95CA-5CB7B206461F}" sibTransId="{4428B91B-2AC4-4C5D-AFB1-1C8763406201}"/>
    <dgm:cxn modelId="{95A44DA0-AE8F-445B-80A4-7D080E8C9BC0}" type="presParOf" srcId="{6357F3CD-5767-4065-8616-F91703FC2119}" destId="{F2894CCF-4B6B-4480-9B87-ACE9D793F140}" srcOrd="0" destOrd="0" presId="urn:microsoft.com/office/officeart/2011/layout/TabList"/>
    <dgm:cxn modelId="{E7D9FEED-8BFD-4208-A0B5-0CC0BB71DCA4}" type="presParOf" srcId="{F2894CCF-4B6B-4480-9B87-ACE9D793F140}" destId="{34E0FBD5-A908-483E-95FF-3ADC9B2D98D6}" srcOrd="0" destOrd="0" presId="urn:microsoft.com/office/officeart/2011/layout/TabList"/>
    <dgm:cxn modelId="{803B5EF3-844E-4326-8F40-6D17665B9CD0}" type="presParOf" srcId="{F2894CCF-4B6B-4480-9B87-ACE9D793F140}" destId="{9FC81B8F-CFFA-4D00-A00E-BB082312A0F7}" srcOrd="1" destOrd="0" presId="urn:microsoft.com/office/officeart/2011/layout/TabList"/>
    <dgm:cxn modelId="{F0DC5A96-3E20-4579-98B8-F76F594B9E93}" type="presParOf" srcId="{F2894CCF-4B6B-4480-9B87-ACE9D793F140}" destId="{04D27179-B69F-4681-9308-B2E24A795D6E}" srcOrd="2" destOrd="0" presId="urn:microsoft.com/office/officeart/2011/layout/TabList"/>
    <dgm:cxn modelId="{5A7982E2-B1D8-4D79-BF10-294D46EC947E}" type="presParOf" srcId="{6357F3CD-5767-4065-8616-F91703FC2119}" destId="{4A75AE8B-DE6B-4302-90FD-1C431E4067FE}" srcOrd="1" destOrd="0" presId="urn:microsoft.com/office/officeart/2011/layout/TabList"/>
    <dgm:cxn modelId="{4EA4DC45-66F5-48E7-972D-80898BA142F8}" type="presParOf" srcId="{6357F3CD-5767-4065-8616-F91703FC2119}" destId="{D76207F6-1C68-4312-B40B-441565BAFA8E}" srcOrd="2" destOrd="0" presId="urn:microsoft.com/office/officeart/2011/layout/TabList"/>
    <dgm:cxn modelId="{33F4CDBC-01CB-4D40-9498-0B4375BC9AC1}" type="presParOf" srcId="{D76207F6-1C68-4312-B40B-441565BAFA8E}" destId="{3A214DDE-2829-4C3A-9CBA-E23CFC1B8258}" srcOrd="0" destOrd="0" presId="urn:microsoft.com/office/officeart/2011/layout/TabList"/>
    <dgm:cxn modelId="{5F0F6630-FE84-46FF-B2FB-32380A24C898}" type="presParOf" srcId="{D76207F6-1C68-4312-B40B-441565BAFA8E}" destId="{7E96996B-BACE-4DF5-A5E0-0FC155EBDB1D}" srcOrd="1" destOrd="0" presId="urn:microsoft.com/office/officeart/2011/layout/TabList"/>
    <dgm:cxn modelId="{07FB637D-702E-4816-94D9-65297AA5E421}" type="presParOf" srcId="{D76207F6-1C68-4312-B40B-441565BAFA8E}" destId="{5A975375-83AB-4A48-B576-B7FCE45F2583}" srcOrd="2" destOrd="0" presId="urn:microsoft.com/office/officeart/2011/layout/TabList"/>
    <dgm:cxn modelId="{C63D4556-CFDF-41A7-A0B3-7B96BB441DE3}" type="presParOf" srcId="{6357F3CD-5767-4065-8616-F91703FC2119}" destId="{9484C962-18C4-4F8A-B99E-CD71B74E05CD}" srcOrd="3" destOrd="0" presId="urn:microsoft.com/office/officeart/2011/layout/TabList"/>
    <dgm:cxn modelId="{6DEE16CF-BC05-4C0E-B96E-677693DA710A}" type="presParOf" srcId="{6357F3CD-5767-4065-8616-F91703FC2119}" destId="{9D73AD73-1AA0-4D3F-AFEC-C8B84BCC2C8E}" srcOrd="4" destOrd="0" presId="urn:microsoft.com/office/officeart/2011/layout/TabList"/>
    <dgm:cxn modelId="{D5F6BC54-A72B-4CBA-B3DB-6A9462779160}" type="presParOf" srcId="{9D73AD73-1AA0-4D3F-AFEC-C8B84BCC2C8E}" destId="{8B100E12-016B-4ADC-A080-E424CB0B5F35}" srcOrd="0" destOrd="0" presId="urn:microsoft.com/office/officeart/2011/layout/TabList"/>
    <dgm:cxn modelId="{AE12C88D-00CB-4D47-8652-5F9294C42C70}" type="presParOf" srcId="{9D73AD73-1AA0-4D3F-AFEC-C8B84BCC2C8E}" destId="{E7B76234-BFE4-4DB4-83D6-6C5795A928C3}" srcOrd="1" destOrd="0" presId="urn:microsoft.com/office/officeart/2011/layout/TabList"/>
    <dgm:cxn modelId="{0DFAB430-A943-4D7D-8A0B-A06D3695A672}" type="presParOf" srcId="{9D73AD73-1AA0-4D3F-AFEC-C8B84BCC2C8E}" destId="{5EF618A7-D1B5-45E4-80D4-D4F62D471C33}" srcOrd="2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14C6256-E20D-4D84-8A9C-77ABFB3215F4}" type="doc">
      <dgm:prSet loTypeId="urn:microsoft.com/office/officeart/2005/8/layout/p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EFCBA63A-E5C0-4670-A33C-BE68EE25A212}">
      <dgm:prSet phldrT="[Texto]"/>
      <dgm:spPr/>
      <dgm:t>
        <a:bodyPr/>
        <a:lstStyle/>
        <a:p>
          <a:r>
            <a:rPr lang="es-MX" dirty="0" smtClean="0"/>
            <a:t>    </a:t>
          </a:r>
          <a:endParaRPr lang="es-MX" dirty="0"/>
        </a:p>
      </dgm:t>
    </dgm:pt>
    <dgm:pt modelId="{8B5658C8-A49F-461C-BBE3-5496EF962094}" type="parTrans" cxnId="{76E2FA4E-81F7-4C29-9B51-6F4753C44C97}">
      <dgm:prSet/>
      <dgm:spPr/>
      <dgm:t>
        <a:bodyPr/>
        <a:lstStyle/>
        <a:p>
          <a:endParaRPr lang="es-MX"/>
        </a:p>
      </dgm:t>
    </dgm:pt>
    <dgm:pt modelId="{B0CC3504-20BF-4A2F-98C9-DA9D5C0BA1B8}" type="sibTrans" cxnId="{76E2FA4E-81F7-4C29-9B51-6F4753C44C97}">
      <dgm:prSet/>
      <dgm:spPr/>
      <dgm:t>
        <a:bodyPr/>
        <a:lstStyle/>
        <a:p>
          <a:endParaRPr lang="es-MX"/>
        </a:p>
      </dgm:t>
    </dgm:pt>
    <dgm:pt modelId="{0D8F9690-F3DA-40B1-8A7D-26DC06740560}">
      <dgm:prSet phldrT="[Texto]"/>
      <dgm:spPr/>
      <dgm:t>
        <a:bodyPr/>
        <a:lstStyle/>
        <a:p>
          <a:r>
            <a:rPr lang="es-MX" dirty="0" smtClean="0"/>
            <a:t>   </a:t>
          </a:r>
          <a:endParaRPr lang="es-MX" dirty="0"/>
        </a:p>
      </dgm:t>
    </dgm:pt>
    <dgm:pt modelId="{D4DD83A4-5BF4-4E37-8060-59250B40DE4B}" type="parTrans" cxnId="{D3CF82D3-D2A8-412A-AE37-CE1B37E69D1B}">
      <dgm:prSet/>
      <dgm:spPr/>
      <dgm:t>
        <a:bodyPr/>
        <a:lstStyle/>
        <a:p>
          <a:endParaRPr lang="es-MX"/>
        </a:p>
      </dgm:t>
    </dgm:pt>
    <dgm:pt modelId="{9DC18652-61A3-449C-A18B-F246F2BBEFBE}" type="sibTrans" cxnId="{D3CF82D3-D2A8-412A-AE37-CE1B37E69D1B}">
      <dgm:prSet/>
      <dgm:spPr/>
      <dgm:t>
        <a:bodyPr/>
        <a:lstStyle/>
        <a:p>
          <a:endParaRPr lang="es-MX"/>
        </a:p>
      </dgm:t>
    </dgm:pt>
    <dgm:pt modelId="{ACFB335B-F72C-4379-8354-327B67D24CC2}">
      <dgm:prSet phldrT="[Texto]"/>
      <dgm:spPr/>
      <dgm:t>
        <a:bodyPr/>
        <a:lstStyle/>
        <a:p>
          <a:r>
            <a:rPr lang="es-MX" dirty="0" smtClean="0"/>
            <a:t>   </a:t>
          </a:r>
          <a:endParaRPr lang="es-MX" dirty="0"/>
        </a:p>
      </dgm:t>
    </dgm:pt>
    <dgm:pt modelId="{831A4F5D-9C4F-42FE-A55A-FEF65494D24E}" type="sibTrans" cxnId="{ED048F79-DFE9-49B1-8D5A-4FE86719C3F8}">
      <dgm:prSet/>
      <dgm:spPr/>
      <dgm:t>
        <a:bodyPr/>
        <a:lstStyle/>
        <a:p>
          <a:endParaRPr lang="es-MX"/>
        </a:p>
      </dgm:t>
    </dgm:pt>
    <dgm:pt modelId="{D5A9F962-7696-43BE-89F9-5BB7E7872B27}" type="parTrans" cxnId="{ED048F79-DFE9-49B1-8D5A-4FE86719C3F8}">
      <dgm:prSet/>
      <dgm:spPr/>
      <dgm:t>
        <a:bodyPr/>
        <a:lstStyle/>
        <a:p>
          <a:endParaRPr lang="es-MX"/>
        </a:p>
      </dgm:t>
    </dgm:pt>
    <dgm:pt modelId="{954D6245-735F-479C-9CDD-A34CBBA5DFBC}" type="pres">
      <dgm:prSet presAssocID="{E14C6256-E20D-4D84-8A9C-77ABFB3215F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CEB29990-99A3-4265-A0F8-C6F241017948}" type="pres">
      <dgm:prSet presAssocID="{ACFB335B-F72C-4379-8354-327B67D24CC2}" presName="compNode" presStyleCnt="0"/>
      <dgm:spPr/>
    </dgm:pt>
    <dgm:pt modelId="{D9BDF752-994C-4A7C-9C42-1E22D53397DD}" type="pres">
      <dgm:prSet presAssocID="{ACFB335B-F72C-4379-8354-327B67D24CC2}" presName="pictRect" presStyleLbl="node1" presStyleIdx="0" presStyleCnt="3" custScaleY="117321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</dgm:spPr>
    </dgm:pt>
    <dgm:pt modelId="{E8BCC933-66CD-4003-8C30-DDC1CBAC0438}" type="pres">
      <dgm:prSet presAssocID="{ACFB335B-F72C-4379-8354-327B67D24CC2}" presName="textRec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09850A7-91AD-499B-AD02-0008C2AAD315}" type="pres">
      <dgm:prSet presAssocID="{831A4F5D-9C4F-42FE-A55A-FEF65494D24E}" presName="sibTrans" presStyleLbl="sibTrans2D1" presStyleIdx="0" presStyleCnt="0"/>
      <dgm:spPr/>
      <dgm:t>
        <a:bodyPr/>
        <a:lstStyle/>
        <a:p>
          <a:endParaRPr lang="es-MX"/>
        </a:p>
      </dgm:t>
    </dgm:pt>
    <dgm:pt modelId="{DFFD0DCD-2F53-4695-B84E-821DC30C0323}" type="pres">
      <dgm:prSet presAssocID="{EFCBA63A-E5C0-4670-A33C-BE68EE25A212}" presName="compNode" presStyleCnt="0"/>
      <dgm:spPr/>
    </dgm:pt>
    <dgm:pt modelId="{25AC5809-22AF-43FD-9665-9DCED4595824}" type="pres">
      <dgm:prSet presAssocID="{EFCBA63A-E5C0-4670-A33C-BE68EE25A212}" presName="pictRect" presStyleLbl="node1" presStyleIdx="1" presStyleCnt="3" custScaleY="117321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</dgm:spPr>
    </dgm:pt>
    <dgm:pt modelId="{55B6E387-688D-45E4-9CE7-256FE2A35698}" type="pres">
      <dgm:prSet presAssocID="{EFCBA63A-E5C0-4670-A33C-BE68EE25A212}" presName="textRec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8FB1824-5C2A-4C62-A35E-A2E49A1DA9EE}" type="pres">
      <dgm:prSet presAssocID="{B0CC3504-20BF-4A2F-98C9-DA9D5C0BA1B8}" presName="sibTrans" presStyleLbl="sibTrans2D1" presStyleIdx="0" presStyleCnt="0"/>
      <dgm:spPr/>
      <dgm:t>
        <a:bodyPr/>
        <a:lstStyle/>
        <a:p>
          <a:endParaRPr lang="es-MX"/>
        </a:p>
      </dgm:t>
    </dgm:pt>
    <dgm:pt modelId="{70C5F6A8-71AE-440E-B680-498D6484A46D}" type="pres">
      <dgm:prSet presAssocID="{0D8F9690-F3DA-40B1-8A7D-26DC06740560}" presName="compNode" presStyleCnt="0"/>
      <dgm:spPr/>
    </dgm:pt>
    <dgm:pt modelId="{5EFBABF6-0918-42C4-A36F-0801B1F79AD1}" type="pres">
      <dgm:prSet presAssocID="{0D8F9690-F3DA-40B1-8A7D-26DC06740560}" presName="pictRect" presStyleLbl="node1" presStyleIdx="2" presStyleCnt="3" custScaleY="117321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4000" b="-44000"/>
          </a:stretch>
        </a:blipFill>
      </dgm:spPr>
    </dgm:pt>
    <dgm:pt modelId="{463F3B7D-9BA5-42D5-82E5-E6CBDAC892FA}" type="pres">
      <dgm:prSet presAssocID="{0D8F9690-F3DA-40B1-8A7D-26DC06740560}" presName="textRec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2D3AD98F-38AD-4438-AEA5-CF3C7B0372FA}" type="presOf" srcId="{EFCBA63A-E5C0-4670-A33C-BE68EE25A212}" destId="{55B6E387-688D-45E4-9CE7-256FE2A35698}" srcOrd="0" destOrd="0" presId="urn:microsoft.com/office/officeart/2005/8/layout/pList1"/>
    <dgm:cxn modelId="{76E2FA4E-81F7-4C29-9B51-6F4753C44C97}" srcId="{E14C6256-E20D-4D84-8A9C-77ABFB3215F4}" destId="{EFCBA63A-E5C0-4670-A33C-BE68EE25A212}" srcOrd="1" destOrd="0" parTransId="{8B5658C8-A49F-461C-BBE3-5496EF962094}" sibTransId="{B0CC3504-20BF-4A2F-98C9-DA9D5C0BA1B8}"/>
    <dgm:cxn modelId="{B2C38A4A-70F2-4DB9-A724-BEECF9F30B36}" type="presOf" srcId="{E14C6256-E20D-4D84-8A9C-77ABFB3215F4}" destId="{954D6245-735F-479C-9CDD-A34CBBA5DFBC}" srcOrd="0" destOrd="0" presId="urn:microsoft.com/office/officeart/2005/8/layout/pList1"/>
    <dgm:cxn modelId="{8D04970D-9DDA-4DF1-A3D7-CBC5D679CADE}" type="presOf" srcId="{B0CC3504-20BF-4A2F-98C9-DA9D5C0BA1B8}" destId="{48FB1824-5C2A-4C62-A35E-A2E49A1DA9EE}" srcOrd="0" destOrd="0" presId="urn:microsoft.com/office/officeart/2005/8/layout/pList1"/>
    <dgm:cxn modelId="{EC6A83C4-849B-43FF-8645-4F759A3EE754}" type="presOf" srcId="{ACFB335B-F72C-4379-8354-327B67D24CC2}" destId="{E8BCC933-66CD-4003-8C30-DDC1CBAC0438}" srcOrd="0" destOrd="0" presId="urn:microsoft.com/office/officeart/2005/8/layout/pList1"/>
    <dgm:cxn modelId="{ED048F79-DFE9-49B1-8D5A-4FE86719C3F8}" srcId="{E14C6256-E20D-4D84-8A9C-77ABFB3215F4}" destId="{ACFB335B-F72C-4379-8354-327B67D24CC2}" srcOrd="0" destOrd="0" parTransId="{D5A9F962-7696-43BE-89F9-5BB7E7872B27}" sibTransId="{831A4F5D-9C4F-42FE-A55A-FEF65494D24E}"/>
    <dgm:cxn modelId="{EC5F9E54-B1AA-4B79-A5F2-381640592F8A}" type="presOf" srcId="{0D8F9690-F3DA-40B1-8A7D-26DC06740560}" destId="{463F3B7D-9BA5-42D5-82E5-E6CBDAC892FA}" srcOrd="0" destOrd="0" presId="urn:microsoft.com/office/officeart/2005/8/layout/pList1"/>
    <dgm:cxn modelId="{78EAB722-122A-4E68-A509-4D23060D801E}" type="presOf" srcId="{831A4F5D-9C4F-42FE-A55A-FEF65494D24E}" destId="{909850A7-91AD-499B-AD02-0008C2AAD315}" srcOrd="0" destOrd="0" presId="urn:microsoft.com/office/officeart/2005/8/layout/pList1"/>
    <dgm:cxn modelId="{D3CF82D3-D2A8-412A-AE37-CE1B37E69D1B}" srcId="{E14C6256-E20D-4D84-8A9C-77ABFB3215F4}" destId="{0D8F9690-F3DA-40B1-8A7D-26DC06740560}" srcOrd="2" destOrd="0" parTransId="{D4DD83A4-5BF4-4E37-8060-59250B40DE4B}" sibTransId="{9DC18652-61A3-449C-A18B-F246F2BBEFBE}"/>
    <dgm:cxn modelId="{23BCE7BC-AD61-42CF-8291-B2AABD8FB1C6}" type="presParOf" srcId="{954D6245-735F-479C-9CDD-A34CBBA5DFBC}" destId="{CEB29990-99A3-4265-A0F8-C6F241017948}" srcOrd="0" destOrd="0" presId="urn:microsoft.com/office/officeart/2005/8/layout/pList1"/>
    <dgm:cxn modelId="{CEFEA703-EFED-4664-B47B-BA5933819E6F}" type="presParOf" srcId="{CEB29990-99A3-4265-A0F8-C6F241017948}" destId="{D9BDF752-994C-4A7C-9C42-1E22D53397DD}" srcOrd="0" destOrd="0" presId="urn:microsoft.com/office/officeart/2005/8/layout/pList1"/>
    <dgm:cxn modelId="{DA310E87-49C0-4857-B0C4-0B8FDA2CA7B0}" type="presParOf" srcId="{CEB29990-99A3-4265-A0F8-C6F241017948}" destId="{E8BCC933-66CD-4003-8C30-DDC1CBAC0438}" srcOrd="1" destOrd="0" presId="urn:microsoft.com/office/officeart/2005/8/layout/pList1"/>
    <dgm:cxn modelId="{AF44C552-A8DD-4B22-8FFF-EC5805A78EAA}" type="presParOf" srcId="{954D6245-735F-479C-9CDD-A34CBBA5DFBC}" destId="{909850A7-91AD-499B-AD02-0008C2AAD315}" srcOrd="1" destOrd="0" presId="urn:microsoft.com/office/officeart/2005/8/layout/pList1"/>
    <dgm:cxn modelId="{91081124-DFC6-4D48-929F-060C65E96CB1}" type="presParOf" srcId="{954D6245-735F-479C-9CDD-A34CBBA5DFBC}" destId="{DFFD0DCD-2F53-4695-B84E-821DC30C0323}" srcOrd="2" destOrd="0" presId="urn:microsoft.com/office/officeart/2005/8/layout/pList1"/>
    <dgm:cxn modelId="{6DB577C5-3A30-4609-BACE-945253937D66}" type="presParOf" srcId="{DFFD0DCD-2F53-4695-B84E-821DC30C0323}" destId="{25AC5809-22AF-43FD-9665-9DCED4595824}" srcOrd="0" destOrd="0" presId="urn:microsoft.com/office/officeart/2005/8/layout/pList1"/>
    <dgm:cxn modelId="{B8160683-D065-42E9-99BF-BEAFB95128F7}" type="presParOf" srcId="{DFFD0DCD-2F53-4695-B84E-821DC30C0323}" destId="{55B6E387-688D-45E4-9CE7-256FE2A35698}" srcOrd="1" destOrd="0" presId="urn:microsoft.com/office/officeart/2005/8/layout/pList1"/>
    <dgm:cxn modelId="{6014BF70-5465-4FB3-AFE1-DEC792ED1F14}" type="presParOf" srcId="{954D6245-735F-479C-9CDD-A34CBBA5DFBC}" destId="{48FB1824-5C2A-4C62-A35E-A2E49A1DA9EE}" srcOrd="3" destOrd="0" presId="urn:microsoft.com/office/officeart/2005/8/layout/pList1"/>
    <dgm:cxn modelId="{5DD9E4A0-7DFC-4E8C-A9BE-D3E5DD08984D}" type="presParOf" srcId="{954D6245-735F-479C-9CDD-A34CBBA5DFBC}" destId="{70C5F6A8-71AE-440E-B680-498D6484A46D}" srcOrd="4" destOrd="0" presId="urn:microsoft.com/office/officeart/2005/8/layout/pList1"/>
    <dgm:cxn modelId="{12A73EBC-F18F-42EB-B564-39D801C33770}" type="presParOf" srcId="{70C5F6A8-71AE-440E-B680-498D6484A46D}" destId="{5EFBABF6-0918-42C4-A36F-0801B1F79AD1}" srcOrd="0" destOrd="0" presId="urn:microsoft.com/office/officeart/2005/8/layout/pList1"/>
    <dgm:cxn modelId="{8D3B5508-7DF7-4F95-8082-1E1130EBFB92}" type="presParOf" srcId="{70C5F6A8-71AE-440E-B680-498D6484A46D}" destId="{463F3B7D-9BA5-42D5-82E5-E6CBDAC892FA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7CB652F-44F0-464A-B1B1-59CD3442FC60}" type="doc">
      <dgm:prSet loTypeId="urn:microsoft.com/office/officeart/2005/8/layout/p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07792240-20B1-42DA-84A4-80EA5EF47BE3}">
      <dgm:prSet phldrT="[Texto]"/>
      <dgm:spPr/>
      <dgm:t>
        <a:bodyPr/>
        <a:lstStyle/>
        <a:p>
          <a:r>
            <a:rPr lang="es-MX" dirty="0" smtClean="0"/>
            <a:t>   </a:t>
          </a:r>
          <a:endParaRPr lang="es-MX" dirty="0"/>
        </a:p>
      </dgm:t>
    </dgm:pt>
    <dgm:pt modelId="{C2D84E4D-91BE-4D40-8D7F-F1CAE3978705}" type="parTrans" cxnId="{D3A6F1A4-E60E-4987-BBC9-73FB35519B52}">
      <dgm:prSet/>
      <dgm:spPr/>
      <dgm:t>
        <a:bodyPr/>
        <a:lstStyle/>
        <a:p>
          <a:endParaRPr lang="es-MX"/>
        </a:p>
      </dgm:t>
    </dgm:pt>
    <dgm:pt modelId="{B0FF8F2D-DF92-456D-8047-4E805F7C28E7}" type="sibTrans" cxnId="{D3A6F1A4-E60E-4987-BBC9-73FB35519B52}">
      <dgm:prSet/>
      <dgm:spPr/>
      <dgm:t>
        <a:bodyPr/>
        <a:lstStyle/>
        <a:p>
          <a:endParaRPr lang="es-MX"/>
        </a:p>
      </dgm:t>
    </dgm:pt>
    <dgm:pt modelId="{8B8EA6DB-5E24-4F4D-B02A-A11CCDE2B6C5}">
      <dgm:prSet phldrT="[Texto]"/>
      <dgm:spPr/>
      <dgm:t>
        <a:bodyPr/>
        <a:lstStyle/>
        <a:p>
          <a:r>
            <a:rPr lang="es-MX" dirty="0" smtClean="0"/>
            <a:t>   </a:t>
          </a:r>
          <a:endParaRPr lang="es-MX" dirty="0"/>
        </a:p>
      </dgm:t>
    </dgm:pt>
    <dgm:pt modelId="{79000E3A-1713-4B17-BE6C-E28991073825}" type="parTrans" cxnId="{C0A52F35-179C-4001-8C64-E360E61F310B}">
      <dgm:prSet/>
      <dgm:spPr/>
      <dgm:t>
        <a:bodyPr/>
        <a:lstStyle/>
        <a:p>
          <a:endParaRPr lang="es-MX"/>
        </a:p>
      </dgm:t>
    </dgm:pt>
    <dgm:pt modelId="{5F3F25A5-AD34-4386-AB85-6DA2C1422CE8}" type="sibTrans" cxnId="{C0A52F35-179C-4001-8C64-E360E61F310B}">
      <dgm:prSet/>
      <dgm:spPr/>
      <dgm:t>
        <a:bodyPr/>
        <a:lstStyle/>
        <a:p>
          <a:endParaRPr lang="es-MX"/>
        </a:p>
      </dgm:t>
    </dgm:pt>
    <dgm:pt modelId="{21B0062A-3AA3-4913-8215-D05DA4A3985A}">
      <dgm:prSet phldrT="[Texto]"/>
      <dgm:spPr/>
      <dgm:t>
        <a:bodyPr/>
        <a:lstStyle/>
        <a:p>
          <a:r>
            <a:rPr lang="es-MX" dirty="0" smtClean="0"/>
            <a:t>   </a:t>
          </a:r>
          <a:endParaRPr lang="es-MX" dirty="0"/>
        </a:p>
      </dgm:t>
    </dgm:pt>
    <dgm:pt modelId="{81E47E19-84B8-407D-BFD6-C9AAD59A356F}" type="parTrans" cxnId="{73F2CBF4-DE80-47B1-9A4F-40F2B005A325}">
      <dgm:prSet/>
      <dgm:spPr/>
      <dgm:t>
        <a:bodyPr/>
        <a:lstStyle/>
        <a:p>
          <a:endParaRPr lang="es-MX"/>
        </a:p>
      </dgm:t>
    </dgm:pt>
    <dgm:pt modelId="{48880E0C-9C63-43A2-A9F0-D2A76CBDAC34}" type="sibTrans" cxnId="{73F2CBF4-DE80-47B1-9A4F-40F2B005A325}">
      <dgm:prSet/>
      <dgm:spPr/>
      <dgm:t>
        <a:bodyPr/>
        <a:lstStyle/>
        <a:p>
          <a:endParaRPr lang="es-MX"/>
        </a:p>
      </dgm:t>
    </dgm:pt>
    <dgm:pt modelId="{DF9777EF-F862-43DC-BEFD-58DA0747C6E3}">
      <dgm:prSet phldrT="[Texto]"/>
      <dgm:spPr/>
      <dgm:t>
        <a:bodyPr/>
        <a:lstStyle/>
        <a:p>
          <a:r>
            <a:rPr lang="es-MX" dirty="0" smtClean="0"/>
            <a:t>   </a:t>
          </a:r>
          <a:endParaRPr lang="es-MX" dirty="0"/>
        </a:p>
      </dgm:t>
    </dgm:pt>
    <dgm:pt modelId="{37C7163A-04C9-45EB-9D13-6CF075D260BD}" type="parTrans" cxnId="{7691F6B8-4A4D-485E-AB0D-14AE0D7750E8}">
      <dgm:prSet/>
      <dgm:spPr/>
      <dgm:t>
        <a:bodyPr/>
        <a:lstStyle/>
        <a:p>
          <a:endParaRPr lang="es-MX"/>
        </a:p>
      </dgm:t>
    </dgm:pt>
    <dgm:pt modelId="{7FDF5E56-5088-4900-9D5A-7014EC5AEF9F}" type="sibTrans" cxnId="{7691F6B8-4A4D-485E-AB0D-14AE0D7750E8}">
      <dgm:prSet/>
      <dgm:spPr/>
      <dgm:t>
        <a:bodyPr/>
        <a:lstStyle/>
        <a:p>
          <a:endParaRPr lang="es-MX"/>
        </a:p>
      </dgm:t>
    </dgm:pt>
    <dgm:pt modelId="{D5FD0767-60B3-4F45-AE5B-963DE04FD15C}" type="pres">
      <dgm:prSet presAssocID="{37CB652F-44F0-464A-B1B1-59CD3442FC6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029C3ED4-7F74-4F7F-BD67-1A696D5E3E7E}" type="pres">
      <dgm:prSet presAssocID="{07792240-20B1-42DA-84A4-80EA5EF47BE3}" presName="compNode" presStyleCnt="0"/>
      <dgm:spPr/>
    </dgm:pt>
    <dgm:pt modelId="{AC02065F-7D72-407A-A383-D89F03BE69E5}" type="pres">
      <dgm:prSet presAssocID="{07792240-20B1-42DA-84A4-80EA5EF47BE3}" presName="pictRect" presStyleLbl="node1" presStyleIdx="0" presStyleCnt="4" custScaleY="154739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4000" b="-44000"/>
          </a:stretch>
        </a:blipFill>
      </dgm:spPr>
    </dgm:pt>
    <dgm:pt modelId="{4D325F67-FAEE-47CA-8912-1C18BFD45DFC}" type="pres">
      <dgm:prSet presAssocID="{07792240-20B1-42DA-84A4-80EA5EF47BE3}" presName="textRect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542AE016-09C2-4776-88C8-E59A22D854A5}" type="pres">
      <dgm:prSet presAssocID="{B0FF8F2D-DF92-456D-8047-4E805F7C28E7}" presName="sibTrans" presStyleLbl="sibTrans2D1" presStyleIdx="0" presStyleCnt="0"/>
      <dgm:spPr/>
      <dgm:t>
        <a:bodyPr/>
        <a:lstStyle/>
        <a:p>
          <a:endParaRPr lang="es-MX"/>
        </a:p>
      </dgm:t>
    </dgm:pt>
    <dgm:pt modelId="{A147AFB9-9D5A-41C2-BE13-EAC010FACEF4}" type="pres">
      <dgm:prSet presAssocID="{8B8EA6DB-5E24-4F4D-B02A-A11CCDE2B6C5}" presName="compNode" presStyleCnt="0"/>
      <dgm:spPr/>
    </dgm:pt>
    <dgm:pt modelId="{10C1EA87-CDCD-486C-991A-11F4D9AF2F0F}" type="pres">
      <dgm:prSet presAssocID="{8B8EA6DB-5E24-4F4D-B02A-A11CCDE2B6C5}" presName="pictRect" presStyleLbl="node1" presStyleIdx="1" presStyleCnt="4" custScaleY="154739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</dgm:spPr>
    </dgm:pt>
    <dgm:pt modelId="{5D9A5E10-082D-4EB3-8E27-D2318922998A}" type="pres">
      <dgm:prSet presAssocID="{8B8EA6DB-5E24-4F4D-B02A-A11CCDE2B6C5}" presName="textRect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B2F9A69-36C2-4196-9919-13133AB08837}" type="pres">
      <dgm:prSet presAssocID="{5F3F25A5-AD34-4386-AB85-6DA2C1422CE8}" presName="sibTrans" presStyleLbl="sibTrans2D1" presStyleIdx="0" presStyleCnt="0"/>
      <dgm:spPr/>
      <dgm:t>
        <a:bodyPr/>
        <a:lstStyle/>
        <a:p>
          <a:endParaRPr lang="es-MX"/>
        </a:p>
      </dgm:t>
    </dgm:pt>
    <dgm:pt modelId="{7C8DCF71-77DF-469F-9A87-50BFA3E50D78}" type="pres">
      <dgm:prSet presAssocID="{21B0062A-3AA3-4913-8215-D05DA4A3985A}" presName="compNode" presStyleCnt="0"/>
      <dgm:spPr/>
    </dgm:pt>
    <dgm:pt modelId="{59E58B02-8694-404B-A12A-AAB5D319A547}" type="pres">
      <dgm:prSet presAssocID="{21B0062A-3AA3-4913-8215-D05DA4A3985A}" presName="pictRect" presStyleLbl="node1" presStyleIdx="2" presStyleCnt="4" custScaleY="154739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</dgm:spPr>
      <dgm:t>
        <a:bodyPr/>
        <a:lstStyle/>
        <a:p>
          <a:endParaRPr lang="es-MX"/>
        </a:p>
      </dgm:t>
    </dgm:pt>
    <dgm:pt modelId="{CF636FC9-3E59-4785-8F88-AF428B7ABD54}" type="pres">
      <dgm:prSet presAssocID="{21B0062A-3AA3-4913-8215-D05DA4A3985A}" presName="textRect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C0866898-95AB-4551-B0CF-4C4478049E33}" type="pres">
      <dgm:prSet presAssocID="{48880E0C-9C63-43A2-A9F0-D2A76CBDAC34}" presName="sibTrans" presStyleLbl="sibTrans2D1" presStyleIdx="0" presStyleCnt="0"/>
      <dgm:spPr/>
      <dgm:t>
        <a:bodyPr/>
        <a:lstStyle/>
        <a:p>
          <a:endParaRPr lang="es-MX"/>
        </a:p>
      </dgm:t>
    </dgm:pt>
    <dgm:pt modelId="{396FB98B-40D4-4A4B-8438-79A74764E99C}" type="pres">
      <dgm:prSet presAssocID="{DF9777EF-F862-43DC-BEFD-58DA0747C6E3}" presName="compNode" presStyleCnt="0"/>
      <dgm:spPr/>
    </dgm:pt>
    <dgm:pt modelId="{C48BB5D4-D4BE-4AEC-B01A-C231B2254371}" type="pres">
      <dgm:prSet presAssocID="{DF9777EF-F862-43DC-BEFD-58DA0747C6E3}" presName="pictRect" presStyleLbl="node1" presStyleIdx="3" presStyleCnt="4" custScaleY="154739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</dgm:spPr>
    </dgm:pt>
    <dgm:pt modelId="{6BBD42CB-A982-42B1-8309-60DC312B8C6C}" type="pres">
      <dgm:prSet presAssocID="{DF9777EF-F862-43DC-BEFD-58DA0747C6E3}" presName="textRect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80EE6314-216E-420D-92A8-801C62B471AA}" type="presOf" srcId="{07792240-20B1-42DA-84A4-80EA5EF47BE3}" destId="{4D325F67-FAEE-47CA-8912-1C18BFD45DFC}" srcOrd="0" destOrd="0" presId="urn:microsoft.com/office/officeart/2005/8/layout/pList1"/>
    <dgm:cxn modelId="{01933233-79F4-4844-A55A-8F7014603401}" type="presOf" srcId="{B0FF8F2D-DF92-456D-8047-4E805F7C28E7}" destId="{542AE016-09C2-4776-88C8-E59A22D854A5}" srcOrd="0" destOrd="0" presId="urn:microsoft.com/office/officeart/2005/8/layout/pList1"/>
    <dgm:cxn modelId="{73F2CBF4-DE80-47B1-9A4F-40F2B005A325}" srcId="{37CB652F-44F0-464A-B1B1-59CD3442FC60}" destId="{21B0062A-3AA3-4913-8215-D05DA4A3985A}" srcOrd="2" destOrd="0" parTransId="{81E47E19-84B8-407D-BFD6-C9AAD59A356F}" sibTransId="{48880E0C-9C63-43A2-A9F0-D2A76CBDAC34}"/>
    <dgm:cxn modelId="{7691F6B8-4A4D-485E-AB0D-14AE0D7750E8}" srcId="{37CB652F-44F0-464A-B1B1-59CD3442FC60}" destId="{DF9777EF-F862-43DC-BEFD-58DA0747C6E3}" srcOrd="3" destOrd="0" parTransId="{37C7163A-04C9-45EB-9D13-6CF075D260BD}" sibTransId="{7FDF5E56-5088-4900-9D5A-7014EC5AEF9F}"/>
    <dgm:cxn modelId="{4EDFFA22-960F-478E-8477-A8E7788C2774}" type="presOf" srcId="{37CB652F-44F0-464A-B1B1-59CD3442FC60}" destId="{D5FD0767-60B3-4F45-AE5B-963DE04FD15C}" srcOrd="0" destOrd="0" presId="urn:microsoft.com/office/officeart/2005/8/layout/pList1"/>
    <dgm:cxn modelId="{1038DD6B-B814-496E-814E-84763ADC1EF8}" type="presOf" srcId="{8B8EA6DB-5E24-4F4D-B02A-A11CCDE2B6C5}" destId="{5D9A5E10-082D-4EB3-8E27-D2318922998A}" srcOrd="0" destOrd="0" presId="urn:microsoft.com/office/officeart/2005/8/layout/pList1"/>
    <dgm:cxn modelId="{554D06E7-6E01-4003-AD7D-1828160180A0}" type="presOf" srcId="{48880E0C-9C63-43A2-A9F0-D2A76CBDAC34}" destId="{C0866898-95AB-4551-B0CF-4C4478049E33}" srcOrd="0" destOrd="0" presId="urn:microsoft.com/office/officeart/2005/8/layout/pList1"/>
    <dgm:cxn modelId="{D2E3202C-F0F0-4D67-A153-0D61F1825653}" type="presOf" srcId="{DF9777EF-F862-43DC-BEFD-58DA0747C6E3}" destId="{6BBD42CB-A982-42B1-8309-60DC312B8C6C}" srcOrd="0" destOrd="0" presId="urn:microsoft.com/office/officeart/2005/8/layout/pList1"/>
    <dgm:cxn modelId="{69F5B8FD-D781-4F0B-ABDC-1F72D7A06098}" type="presOf" srcId="{21B0062A-3AA3-4913-8215-D05DA4A3985A}" destId="{CF636FC9-3E59-4785-8F88-AF428B7ABD54}" srcOrd="0" destOrd="0" presId="urn:microsoft.com/office/officeart/2005/8/layout/pList1"/>
    <dgm:cxn modelId="{C597E0F2-DC04-4983-9A3B-70BD38092979}" type="presOf" srcId="{5F3F25A5-AD34-4386-AB85-6DA2C1422CE8}" destId="{9B2F9A69-36C2-4196-9919-13133AB08837}" srcOrd="0" destOrd="0" presId="urn:microsoft.com/office/officeart/2005/8/layout/pList1"/>
    <dgm:cxn modelId="{C0A52F35-179C-4001-8C64-E360E61F310B}" srcId="{37CB652F-44F0-464A-B1B1-59CD3442FC60}" destId="{8B8EA6DB-5E24-4F4D-B02A-A11CCDE2B6C5}" srcOrd="1" destOrd="0" parTransId="{79000E3A-1713-4B17-BE6C-E28991073825}" sibTransId="{5F3F25A5-AD34-4386-AB85-6DA2C1422CE8}"/>
    <dgm:cxn modelId="{D3A6F1A4-E60E-4987-BBC9-73FB35519B52}" srcId="{37CB652F-44F0-464A-B1B1-59CD3442FC60}" destId="{07792240-20B1-42DA-84A4-80EA5EF47BE3}" srcOrd="0" destOrd="0" parTransId="{C2D84E4D-91BE-4D40-8D7F-F1CAE3978705}" sibTransId="{B0FF8F2D-DF92-456D-8047-4E805F7C28E7}"/>
    <dgm:cxn modelId="{C2F5EDB6-048B-4976-B372-E6765FCA7BEE}" type="presParOf" srcId="{D5FD0767-60B3-4F45-AE5B-963DE04FD15C}" destId="{029C3ED4-7F74-4F7F-BD67-1A696D5E3E7E}" srcOrd="0" destOrd="0" presId="urn:microsoft.com/office/officeart/2005/8/layout/pList1"/>
    <dgm:cxn modelId="{30BC00B1-CC22-409F-99B7-0A235CC73911}" type="presParOf" srcId="{029C3ED4-7F74-4F7F-BD67-1A696D5E3E7E}" destId="{AC02065F-7D72-407A-A383-D89F03BE69E5}" srcOrd="0" destOrd="0" presId="urn:microsoft.com/office/officeart/2005/8/layout/pList1"/>
    <dgm:cxn modelId="{D6FF5FD6-3CC8-422C-98CE-94B974CFFFB1}" type="presParOf" srcId="{029C3ED4-7F74-4F7F-BD67-1A696D5E3E7E}" destId="{4D325F67-FAEE-47CA-8912-1C18BFD45DFC}" srcOrd="1" destOrd="0" presId="urn:microsoft.com/office/officeart/2005/8/layout/pList1"/>
    <dgm:cxn modelId="{46C3965A-926C-45EA-A90A-A40ED870A62E}" type="presParOf" srcId="{D5FD0767-60B3-4F45-AE5B-963DE04FD15C}" destId="{542AE016-09C2-4776-88C8-E59A22D854A5}" srcOrd="1" destOrd="0" presId="urn:microsoft.com/office/officeart/2005/8/layout/pList1"/>
    <dgm:cxn modelId="{FDC182C2-C62E-4F18-A684-1A6A7AF939B9}" type="presParOf" srcId="{D5FD0767-60B3-4F45-AE5B-963DE04FD15C}" destId="{A147AFB9-9D5A-41C2-BE13-EAC010FACEF4}" srcOrd="2" destOrd="0" presId="urn:microsoft.com/office/officeart/2005/8/layout/pList1"/>
    <dgm:cxn modelId="{A56998E9-A8B9-4801-861C-21DFD1386CC9}" type="presParOf" srcId="{A147AFB9-9D5A-41C2-BE13-EAC010FACEF4}" destId="{10C1EA87-CDCD-486C-991A-11F4D9AF2F0F}" srcOrd="0" destOrd="0" presId="urn:microsoft.com/office/officeart/2005/8/layout/pList1"/>
    <dgm:cxn modelId="{F6DC99FB-E003-42CA-B02A-6A112536E75D}" type="presParOf" srcId="{A147AFB9-9D5A-41C2-BE13-EAC010FACEF4}" destId="{5D9A5E10-082D-4EB3-8E27-D2318922998A}" srcOrd="1" destOrd="0" presId="urn:microsoft.com/office/officeart/2005/8/layout/pList1"/>
    <dgm:cxn modelId="{5F9960D0-9027-470A-8560-B553AF79FDAC}" type="presParOf" srcId="{D5FD0767-60B3-4F45-AE5B-963DE04FD15C}" destId="{9B2F9A69-36C2-4196-9919-13133AB08837}" srcOrd="3" destOrd="0" presId="urn:microsoft.com/office/officeart/2005/8/layout/pList1"/>
    <dgm:cxn modelId="{D4E135B8-997E-4E6F-9EAE-2042C057B384}" type="presParOf" srcId="{D5FD0767-60B3-4F45-AE5B-963DE04FD15C}" destId="{7C8DCF71-77DF-469F-9A87-50BFA3E50D78}" srcOrd="4" destOrd="0" presId="urn:microsoft.com/office/officeart/2005/8/layout/pList1"/>
    <dgm:cxn modelId="{CE3C163C-8025-443F-9E71-549D58B2D7AE}" type="presParOf" srcId="{7C8DCF71-77DF-469F-9A87-50BFA3E50D78}" destId="{59E58B02-8694-404B-A12A-AAB5D319A547}" srcOrd="0" destOrd="0" presId="urn:microsoft.com/office/officeart/2005/8/layout/pList1"/>
    <dgm:cxn modelId="{CBC32312-4954-4799-A081-18C5AB1D4451}" type="presParOf" srcId="{7C8DCF71-77DF-469F-9A87-50BFA3E50D78}" destId="{CF636FC9-3E59-4785-8F88-AF428B7ABD54}" srcOrd="1" destOrd="0" presId="urn:microsoft.com/office/officeart/2005/8/layout/pList1"/>
    <dgm:cxn modelId="{840D37C1-E220-49D1-8EE6-A45284CF9669}" type="presParOf" srcId="{D5FD0767-60B3-4F45-AE5B-963DE04FD15C}" destId="{C0866898-95AB-4551-B0CF-4C4478049E33}" srcOrd="5" destOrd="0" presId="urn:microsoft.com/office/officeart/2005/8/layout/pList1"/>
    <dgm:cxn modelId="{4CCBD7BC-489E-42DE-8896-30F198A17366}" type="presParOf" srcId="{D5FD0767-60B3-4F45-AE5B-963DE04FD15C}" destId="{396FB98B-40D4-4A4B-8438-79A74764E99C}" srcOrd="6" destOrd="0" presId="urn:microsoft.com/office/officeart/2005/8/layout/pList1"/>
    <dgm:cxn modelId="{EDD6ABAA-584B-41BE-AB94-E4105D98F7EE}" type="presParOf" srcId="{396FB98B-40D4-4A4B-8438-79A74764E99C}" destId="{C48BB5D4-D4BE-4AEC-B01A-C231B2254371}" srcOrd="0" destOrd="0" presId="urn:microsoft.com/office/officeart/2005/8/layout/pList1"/>
    <dgm:cxn modelId="{D3F65D60-CCD9-44A9-B0CD-A05299E4C057}" type="presParOf" srcId="{396FB98B-40D4-4A4B-8438-79A74764E99C}" destId="{6BBD42CB-A982-42B1-8309-60DC312B8C6C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312CF73-7D51-4973-AFFD-BF781C844843}" type="doc">
      <dgm:prSet loTypeId="urn:microsoft.com/office/officeart/2005/8/layout/p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B5701BF1-4F2E-4961-8302-D1D88DE6A6FF}">
      <dgm:prSet phldrT="[Texto]"/>
      <dgm:spPr/>
      <dgm:t>
        <a:bodyPr/>
        <a:lstStyle/>
        <a:p>
          <a:r>
            <a:rPr lang="es-MX" dirty="0" smtClean="0"/>
            <a:t>  </a:t>
          </a:r>
          <a:endParaRPr lang="es-MX" dirty="0"/>
        </a:p>
      </dgm:t>
    </dgm:pt>
    <dgm:pt modelId="{0E28D9FF-6747-4C0D-8D6F-704C6831DB24}" type="parTrans" cxnId="{3E1CF8B0-1EEE-4C89-B812-DEC01D09A4C5}">
      <dgm:prSet/>
      <dgm:spPr/>
      <dgm:t>
        <a:bodyPr/>
        <a:lstStyle/>
        <a:p>
          <a:endParaRPr lang="es-MX"/>
        </a:p>
      </dgm:t>
    </dgm:pt>
    <dgm:pt modelId="{26BC32E5-DA85-45A5-9796-E6B51B144D40}" type="sibTrans" cxnId="{3E1CF8B0-1EEE-4C89-B812-DEC01D09A4C5}">
      <dgm:prSet/>
      <dgm:spPr/>
      <dgm:t>
        <a:bodyPr/>
        <a:lstStyle/>
        <a:p>
          <a:endParaRPr lang="es-MX"/>
        </a:p>
      </dgm:t>
    </dgm:pt>
    <dgm:pt modelId="{3B3B6D8C-0040-4480-9BEC-BF60D60E01F1}">
      <dgm:prSet phldrT="[Texto]"/>
      <dgm:spPr/>
      <dgm:t>
        <a:bodyPr/>
        <a:lstStyle/>
        <a:p>
          <a:r>
            <a:rPr lang="es-MX" dirty="0" smtClean="0"/>
            <a:t>   </a:t>
          </a:r>
          <a:endParaRPr lang="es-MX" dirty="0"/>
        </a:p>
      </dgm:t>
    </dgm:pt>
    <dgm:pt modelId="{1D271B2C-867B-4F86-ABDA-AD746D43E1D1}" type="parTrans" cxnId="{EB4C8E49-997B-4B4F-A663-BE2B333122B6}">
      <dgm:prSet/>
      <dgm:spPr/>
      <dgm:t>
        <a:bodyPr/>
        <a:lstStyle/>
        <a:p>
          <a:endParaRPr lang="es-MX"/>
        </a:p>
      </dgm:t>
    </dgm:pt>
    <dgm:pt modelId="{18802A8C-5EDA-4267-A31A-328ECCDFAB93}" type="sibTrans" cxnId="{EB4C8E49-997B-4B4F-A663-BE2B333122B6}">
      <dgm:prSet/>
      <dgm:spPr/>
      <dgm:t>
        <a:bodyPr/>
        <a:lstStyle/>
        <a:p>
          <a:endParaRPr lang="es-MX"/>
        </a:p>
      </dgm:t>
    </dgm:pt>
    <dgm:pt modelId="{C8E31F7E-2C65-44CE-B78C-31625C051ADB}">
      <dgm:prSet phldrT="[Texto]"/>
      <dgm:spPr/>
      <dgm:t>
        <a:bodyPr/>
        <a:lstStyle/>
        <a:p>
          <a:r>
            <a:rPr lang="es-MX" dirty="0" smtClean="0"/>
            <a:t>   </a:t>
          </a:r>
          <a:endParaRPr lang="es-MX" dirty="0"/>
        </a:p>
      </dgm:t>
    </dgm:pt>
    <dgm:pt modelId="{E8E8C10A-82F2-4F93-90EC-75ADD6A69BBF}" type="parTrans" cxnId="{EC365325-9B7A-468D-A620-BDE0A46BD94C}">
      <dgm:prSet/>
      <dgm:spPr/>
      <dgm:t>
        <a:bodyPr/>
        <a:lstStyle/>
        <a:p>
          <a:endParaRPr lang="es-MX"/>
        </a:p>
      </dgm:t>
    </dgm:pt>
    <dgm:pt modelId="{93FCE83A-225C-4674-A7BB-835B8914D13C}" type="sibTrans" cxnId="{EC365325-9B7A-468D-A620-BDE0A46BD94C}">
      <dgm:prSet/>
      <dgm:spPr/>
      <dgm:t>
        <a:bodyPr/>
        <a:lstStyle/>
        <a:p>
          <a:endParaRPr lang="es-MX"/>
        </a:p>
      </dgm:t>
    </dgm:pt>
    <dgm:pt modelId="{C08F5121-42AD-4091-8BC6-84D214B752CB}">
      <dgm:prSet phldrT="[Texto]"/>
      <dgm:spPr/>
      <dgm:t>
        <a:bodyPr/>
        <a:lstStyle/>
        <a:p>
          <a:r>
            <a:rPr lang="es-MX" dirty="0" smtClean="0"/>
            <a:t>   </a:t>
          </a:r>
          <a:endParaRPr lang="es-MX" dirty="0"/>
        </a:p>
      </dgm:t>
    </dgm:pt>
    <dgm:pt modelId="{DD06A859-A7DE-4C95-8F8E-43FE87FA4995}" type="parTrans" cxnId="{166BA93A-F630-452F-908F-87BF4A83CED6}">
      <dgm:prSet/>
      <dgm:spPr/>
      <dgm:t>
        <a:bodyPr/>
        <a:lstStyle/>
        <a:p>
          <a:endParaRPr lang="es-MX"/>
        </a:p>
      </dgm:t>
    </dgm:pt>
    <dgm:pt modelId="{8E57D609-F8C4-4543-BF9F-F0B9CE13BCA9}" type="sibTrans" cxnId="{166BA93A-F630-452F-908F-87BF4A83CED6}">
      <dgm:prSet/>
      <dgm:spPr/>
      <dgm:t>
        <a:bodyPr/>
        <a:lstStyle/>
        <a:p>
          <a:endParaRPr lang="es-MX"/>
        </a:p>
      </dgm:t>
    </dgm:pt>
    <dgm:pt modelId="{B154EC51-690C-4A93-B25D-6423CFE5765C}" type="pres">
      <dgm:prSet presAssocID="{0312CF73-7D51-4973-AFFD-BF781C84484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DEAD28E3-41B2-4BF5-895C-88C1D28F0044}" type="pres">
      <dgm:prSet presAssocID="{B5701BF1-4F2E-4961-8302-D1D88DE6A6FF}" presName="compNode" presStyleCnt="0"/>
      <dgm:spPr/>
    </dgm:pt>
    <dgm:pt modelId="{AC8C1062-37F2-40DC-B704-3F02DD98730C}" type="pres">
      <dgm:prSet presAssocID="{B5701BF1-4F2E-4961-8302-D1D88DE6A6FF}" presName="pictRect" presStyleLbl="node1" presStyleIdx="0" presStyleCnt="4" custScaleY="149816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4000" b="-44000"/>
          </a:stretch>
        </a:blipFill>
      </dgm:spPr>
    </dgm:pt>
    <dgm:pt modelId="{DA7E03B8-919E-4E2F-88C7-25220708CFA6}" type="pres">
      <dgm:prSet presAssocID="{B5701BF1-4F2E-4961-8302-D1D88DE6A6FF}" presName="textRect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85F92057-1848-4DE5-AAB1-C02315D7A1AB}" type="pres">
      <dgm:prSet presAssocID="{26BC32E5-DA85-45A5-9796-E6B51B144D40}" presName="sibTrans" presStyleLbl="sibTrans2D1" presStyleIdx="0" presStyleCnt="0"/>
      <dgm:spPr/>
      <dgm:t>
        <a:bodyPr/>
        <a:lstStyle/>
        <a:p>
          <a:endParaRPr lang="es-MX"/>
        </a:p>
      </dgm:t>
    </dgm:pt>
    <dgm:pt modelId="{24871E1C-19E2-4190-894A-76644CFE6C4D}" type="pres">
      <dgm:prSet presAssocID="{3B3B6D8C-0040-4480-9BEC-BF60D60E01F1}" presName="compNode" presStyleCnt="0"/>
      <dgm:spPr/>
    </dgm:pt>
    <dgm:pt modelId="{8136EF53-2CE9-40F8-819D-CDB068DBDB57}" type="pres">
      <dgm:prSet presAssocID="{3B3B6D8C-0040-4480-9BEC-BF60D60E01F1}" presName="pictRect" presStyleLbl="node1" presStyleIdx="1" presStyleCnt="4" custScaleY="149816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</dgm:spPr>
    </dgm:pt>
    <dgm:pt modelId="{72069DF8-69B9-45D8-AE6A-303FE56FB89D}" type="pres">
      <dgm:prSet presAssocID="{3B3B6D8C-0040-4480-9BEC-BF60D60E01F1}" presName="textRect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CD3EDDF5-9D88-45CC-9BC6-C7CC649B47BB}" type="pres">
      <dgm:prSet presAssocID="{18802A8C-5EDA-4267-A31A-328ECCDFAB93}" presName="sibTrans" presStyleLbl="sibTrans2D1" presStyleIdx="0" presStyleCnt="0"/>
      <dgm:spPr/>
      <dgm:t>
        <a:bodyPr/>
        <a:lstStyle/>
        <a:p>
          <a:endParaRPr lang="es-MX"/>
        </a:p>
      </dgm:t>
    </dgm:pt>
    <dgm:pt modelId="{22B12748-06F1-4BBA-9DA5-E104F58BD550}" type="pres">
      <dgm:prSet presAssocID="{C8E31F7E-2C65-44CE-B78C-31625C051ADB}" presName="compNode" presStyleCnt="0"/>
      <dgm:spPr/>
    </dgm:pt>
    <dgm:pt modelId="{CC0C7D43-33C3-483A-96D6-69D9233EF9D9}" type="pres">
      <dgm:prSet presAssocID="{C8E31F7E-2C65-44CE-B78C-31625C051ADB}" presName="pictRect" presStyleLbl="node1" presStyleIdx="2" presStyleCnt="4" custScaleY="149816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</dgm:spPr>
    </dgm:pt>
    <dgm:pt modelId="{901F50BD-A594-4E33-A3AB-815DE4946426}" type="pres">
      <dgm:prSet presAssocID="{C8E31F7E-2C65-44CE-B78C-31625C051ADB}" presName="textRect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DDB05ABD-1AD2-4679-9692-046E6925BC25}" type="pres">
      <dgm:prSet presAssocID="{93FCE83A-225C-4674-A7BB-835B8914D13C}" presName="sibTrans" presStyleLbl="sibTrans2D1" presStyleIdx="0" presStyleCnt="0"/>
      <dgm:spPr/>
      <dgm:t>
        <a:bodyPr/>
        <a:lstStyle/>
        <a:p>
          <a:endParaRPr lang="es-MX"/>
        </a:p>
      </dgm:t>
    </dgm:pt>
    <dgm:pt modelId="{8FF612F9-3BC5-429B-B41E-9E74192D811D}" type="pres">
      <dgm:prSet presAssocID="{C08F5121-42AD-4091-8BC6-84D214B752CB}" presName="compNode" presStyleCnt="0"/>
      <dgm:spPr/>
    </dgm:pt>
    <dgm:pt modelId="{8A1892AF-3D21-4BE2-A4D2-9431E2B0EFD8}" type="pres">
      <dgm:prSet presAssocID="{C08F5121-42AD-4091-8BC6-84D214B752CB}" presName="pictRect" presStyleLbl="node1" presStyleIdx="3" presStyleCnt="4" custScaleY="149816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4000" b="-44000"/>
          </a:stretch>
        </a:blipFill>
      </dgm:spPr>
    </dgm:pt>
    <dgm:pt modelId="{B32FD9D8-18B8-429A-859C-E88FA836B111}" type="pres">
      <dgm:prSet presAssocID="{C08F5121-42AD-4091-8BC6-84D214B752CB}" presName="textRect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781ED615-40E7-4184-A267-E99ACBEF0C36}" type="presOf" srcId="{0312CF73-7D51-4973-AFFD-BF781C844843}" destId="{B154EC51-690C-4A93-B25D-6423CFE5765C}" srcOrd="0" destOrd="0" presId="urn:microsoft.com/office/officeart/2005/8/layout/pList1"/>
    <dgm:cxn modelId="{EC365325-9B7A-468D-A620-BDE0A46BD94C}" srcId="{0312CF73-7D51-4973-AFFD-BF781C844843}" destId="{C8E31F7E-2C65-44CE-B78C-31625C051ADB}" srcOrd="2" destOrd="0" parTransId="{E8E8C10A-82F2-4F93-90EC-75ADD6A69BBF}" sibTransId="{93FCE83A-225C-4674-A7BB-835B8914D13C}"/>
    <dgm:cxn modelId="{8A500C2B-3FD7-4505-B60D-E846F981C524}" type="presOf" srcId="{26BC32E5-DA85-45A5-9796-E6B51B144D40}" destId="{85F92057-1848-4DE5-AAB1-C02315D7A1AB}" srcOrd="0" destOrd="0" presId="urn:microsoft.com/office/officeart/2005/8/layout/pList1"/>
    <dgm:cxn modelId="{166BA93A-F630-452F-908F-87BF4A83CED6}" srcId="{0312CF73-7D51-4973-AFFD-BF781C844843}" destId="{C08F5121-42AD-4091-8BC6-84D214B752CB}" srcOrd="3" destOrd="0" parTransId="{DD06A859-A7DE-4C95-8F8E-43FE87FA4995}" sibTransId="{8E57D609-F8C4-4543-BF9F-F0B9CE13BCA9}"/>
    <dgm:cxn modelId="{EB4C8E49-997B-4B4F-A663-BE2B333122B6}" srcId="{0312CF73-7D51-4973-AFFD-BF781C844843}" destId="{3B3B6D8C-0040-4480-9BEC-BF60D60E01F1}" srcOrd="1" destOrd="0" parTransId="{1D271B2C-867B-4F86-ABDA-AD746D43E1D1}" sibTransId="{18802A8C-5EDA-4267-A31A-328ECCDFAB93}"/>
    <dgm:cxn modelId="{362B1EFF-F50D-4DCD-AE4D-5F6DDFC78274}" type="presOf" srcId="{C8E31F7E-2C65-44CE-B78C-31625C051ADB}" destId="{901F50BD-A594-4E33-A3AB-815DE4946426}" srcOrd="0" destOrd="0" presId="urn:microsoft.com/office/officeart/2005/8/layout/pList1"/>
    <dgm:cxn modelId="{3E1CF8B0-1EEE-4C89-B812-DEC01D09A4C5}" srcId="{0312CF73-7D51-4973-AFFD-BF781C844843}" destId="{B5701BF1-4F2E-4961-8302-D1D88DE6A6FF}" srcOrd="0" destOrd="0" parTransId="{0E28D9FF-6747-4C0D-8D6F-704C6831DB24}" sibTransId="{26BC32E5-DA85-45A5-9796-E6B51B144D40}"/>
    <dgm:cxn modelId="{6E2CDB67-57EC-4722-A49E-C02C3AFEC620}" type="presOf" srcId="{93FCE83A-225C-4674-A7BB-835B8914D13C}" destId="{DDB05ABD-1AD2-4679-9692-046E6925BC25}" srcOrd="0" destOrd="0" presId="urn:microsoft.com/office/officeart/2005/8/layout/pList1"/>
    <dgm:cxn modelId="{3FD8F57B-4389-4BB0-935C-8737508A561F}" type="presOf" srcId="{18802A8C-5EDA-4267-A31A-328ECCDFAB93}" destId="{CD3EDDF5-9D88-45CC-9BC6-C7CC649B47BB}" srcOrd="0" destOrd="0" presId="urn:microsoft.com/office/officeart/2005/8/layout/pList1"/>
    <dgm:cxn modelId="{2538260D-51F6-44AB-9EE4-FA3E021011E0}" type="presOf" srcId="{3B3B6D8C-0040-4480-9BEC-BF60D60E01F1}" destId="{72069DF8-69B9-45D8-AE6A-303FE56FB89D}" srcOrd="0" destOrd="0" presId="urn:microsoft.com/office/officeart/2005/8/layout/pList1"/>
    <dgm:cxn modelId="{1823AE5F-071A-4B1B-BB92-4430DC6233CA}" type="presOf" srcId="{B5701BF1-4F2E-4961-8302-D1D88DE6A6FF}" destId="{DA7E03B8-919E-4E2F-88C7-25220708CFA6}" srcOrd="0" destOrd="0" presId="urn:microsoft.com/office/officeart/2005/8/layout/pList1"/>
    <dgm:cxn modelId="{ED8976F9-43F6-4EB9-97EF-02CF0CD081C3}" type="presOf" srcId="{C08F5121-42AD-4091-8BC6-84D214B752CB}" destId="{B32FD9D8-18B8-429A-859C-E88FA836B111}" srcOrd="0" destOrd="0" presId="urn:microsoft.com/office/officeart/2005/8/layout/pList1"/>
    <dgm:cxn modelId="{1DC4D54A-8D3E-4A50-AE7F-A54CB49E34AC}" type="presParOf" srcId="{B154EC51-690C-4A93-B25D-6423CFE5765C}" destId="{DEAD28E3-41B2-4BF5-895C-88C1D28F0044}" srcOrd="0" destOrd="0" presId="urn:microsoft.com/office/officeart/2005/8/layout/pList1"/>
    <dgm:cxn modelId="{BECEDFFC-AD7F-4D0C-B98E-5ED781550A3D}" type="presParOf" srcId="{DEAD28E3-41B2-4BF5-895C-88C1D28F0044}" destId="{AC8C1062-37F2-40DC-B704-3F02DD98730C}" srcOrd="0" destOrd="0" presId="urn:microsoft.com/office/officeart/2005/8/layout/pList1"/>
    <dgm:cxn modelId="{757E6C4B-9433-4F1D-A87D-BAAD05CE4C54}" type="presParOf" srcId="{DEAD28E3-41B2-4BF5-895C-88C1D28F0044}" destId="{DA7E03B8-919E-4E2F-88C7-25220708CFA6}" srcOrd="1" destOrd="0" presId="urn:microsoft.com/office/officeart/2005/8/layout/pList1"/>
    <dgm:cxn modelId="{9BAF21C8-8749-47A0-9C53-EE73D0184953}" type="presParOf" srcId="{B154EC51-690C-4A93-B25D-6423CFE5765C}" destId="{85F92057-1848-4DE5-AAB1-C02315D7A1AB}" srcOrd="1" destOrd="0" presId="urn:microsoft.com/office/officeart/2005/8/layout/pList1"/>
    <dgm:cxn modelId="{33430B12-E2E3-4D84-B21D-D96B4D417DE5}" type="presParOf" srcId="{B154EC51-690C-4A93-B25D-6423CFE5765C}" destId="{24871E1C-19E2-4190-894A-76644CFE6C4D}" srcOrd="2" destOrd="0" presId="urn:microsoft.com/office/officeart/2005/8/layout/pList1"/>
    <dgm:cxn modelId="{DA35E89C-1B0D-4EC2-B5D7-A02642BB79BA}" type="presParOf" srcId="{24871E1C-19E2-4190-894A-76644CFE6C4D}" destId="{8136EF53-2CE9-40F8-819D-CDB068DBDB57}" srcOrd="0" destOrd="0" presId="urn:microsoft.com/office/officeart/2005/8/layout/pList1"/>
    <dgm:cxn modelId="{7EC4D041-3B61-4B10-8958-45C385996748}" type="presParOf" srcId="{24871E1C-19E2-4190-894A-76644CFE6C4D}" destId="{72069DF8-69B9-45D8-AE6A-303FE56FB89D}" srcOrd="1" destOrd="0" presId="urn:microsoft.com/office/officeart/2005/8/layout/pList1"/>
    <dgm:cxn modelId="{3938E849-1BB2-4CC3-880E-0FB9BCBDEE3E}" type="presParOf" srcId="{B154EC51-690C-4A93-B25D-6423CFE5765C}" destId="{CD3EDDF5-9D88-45CC-9BC6-C7CC649B47BB}" srcOrd="3" destOrd="0" presId="urn:microsoft.com/office/officeart/2005/8/layout/pList1"/>
    <dgm:cxn modelId="{A7F19FC6-8639-406C-89CB-3F2409CB7842}" type="presParOf" srcId="{B154EC51-690C-4A93-B25D-6423CFE5765C}" destId="{22B12748-06F1-4BBA-9DA5-E104F58BD550}" srcOrd="4" destOrd="0" presId="urn:microsoft.com/office/officeart/2005/8/layout/pList1"/>
    <dgm:cxn modelId="{73B63B9F-C3D6-43A9-9A07-6674C55DA412}" type="presParOf" srcId="{22B12748-06F1-4BBA-9DA5-E104F58BD550}" destId="{CC0C7D43-33C3-483A-96D6-69D9233EF9D9}" srcOrd="0" destOrd="0" presId="urn:microsoft.com/office/officeart/2005/8/layout/pList1"/>
    <dgm:cxn modelId="{06041218-B6D3-4736-873B-89C0911FE620}" type="presParOf" srcId="{22B12748-06F1-4BBA-9DA5-E104F58BD550}" destId="{901F50BD-A594-4E33-A3AB-815DE4946426}" srcOrd="1" destOrd="0" presId="urn:microsoft.com/office/officeart/2005/8/layout/pList1"/>
    <dgm:cxn modelId="{2367F92C-3EE9-4697-BAA2-31CE6C53A776}" type="presParOf" srcId="{B154EC51-690C-4A93-B25D-6423CFE5765C}" destId="{DDB05ABD-1AD2-4679-9692-046E6925BC25}" srcOrd="5" destOrd="0" presId="urn:microsoft.com/office/officeart/2005/8/layout/pList1"/>
    <dgm:cxn modelId="{ED40B4C0-EF6B-4C7D-BB58-50D66CD4A38C}" type="presParOf" srcId="{B154EC51-690C-4A93-B25D-6423CFE5765C}" destId="{8FF612F9-3BC5-429B-B41E-9E74192D811D}" srcOrd="6" destOrd="0" presId="urn:microsoft.com/office/officeart/2005/8/layout/pList1"/>
    <dgm:cxn modelId="{B7ED9BD8-346D-4235-95CC-2692963A493F}" type="presParOf" srcId="{8FF612F9-3BC5-429B-B41E-9E74192D811D}" destId="{8A1892AF-3D21-4BE2-A4D2-9431E2B0EFD8}" srcOrd="0" destOrd="0" presId="urn:microsoft.com/office/officeart/2005/8/layout/pList1"/>
    <dgm:cxn modelId="{4D61C3AA-DCF5-41C6-904E-405AED02BB1D}" type="presParOf" srcId="{8FF612F9-3BC5-429B-B41E-9E74192D811D}" destId="{B32FD9D8-18B8-429A-859C-E88FA836B111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887A1B3-2D52-4FF7-806C-675D52C03A44}" type="doc">
      <dgm:prSet loTypeId="urn:microsoft.com/office/officeart/2005/8/layout/p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42003265-E030-4B3F-82B8-0C6E55317A7D}">
      <dgm:prSet phldrT="[Texto]"/>
      <dgm:spPr/>
      <dgm:t>
        <a:bodyPr/>
        <a:lstStyle/>
        <a:p>
          <a:r>
            <a:rPr lang="es-MX" dirty="0" smtClean="0"/>
            <a:t>  </a:t>
          </a:r>
          <a:endParaRPr lang="es-MX" dirty="0"/>
        </a:p>
      </dgm:t>
    </dgm:pt>
    <dgm:pt modelId="{168BD3DC-45F9-4C20-854B-17B6A50789D2}" type="parTrans" cxnId="{CA7CF8B9-235C-426C-870E-61284A172BEC}">
      <dgm:prSet/>
      <dgm:spPr/>
      <dgm:t>
        <a:bodyPr/>
        <a:lstStyle/>
        <a:p>
          <a:endParaRPr lang="es-MX"/>
        </a:p>
      </dgm:t>
    </dgm:pt>
    <dgm:pt modelId="{59475B89-E29E-4450-9373-42EE7C62CB8F}" type="sibTrans" cxnId="{CA7CF8B9-235C-426C-870E-61284A172BEC}">
      <dgm:prSet/>
      <dgm:spPr/>
      <dgm:t>
        <a:bodyPr/>
        <a:lstStyle/>
        <a:p>
          <a:endParaRPr lang="es-MX"/>
        </a:p>
      </dgm:t>
    </dgm:pt>
    <dgm:pt modelId="{38DCCA74-778C-48D3-99C1-35C4ED2A3E94}">
      <dgm:prSet phldrT="[Texto]"/>
      <dgm:spPr/>
      <dgm:t>
        <a:bodyPr/>
        <a:lstStyle/>
        <a:p>
          <a:r>
            <a:rPr lang="es-MX" dirty="0" smtClean="0"/>
            <a:t>  </a:t>
          </a:r>
          <a:endParaRPr lang="es-MX" dirty="0"/>
        </a:p>
      </dgm:t>
    </dgm:pt>
    <dgm:pt modelId="{71A7DAAF-FFF6-4E76-8433-4CB744D3B8D2}" type="parTrans" cxnId="{0D0EB18B-0C17-4CBE-A9EA-B063F8489214}">
      <dgm:prSet/>
      <dgm:spPr/>
      <dgm:t>
        <a:bodyPr/>
        <a:lstStyle/>
        <a:p>
          <a:endParaRPr lang="es-MX"/>
        </a:p>
      </dgm:t>
    </dgm:pt>
    <dgm:pt modelId="{F1A3F509-961C-41FE-9A51-FCD0894ACA25}" type="sibTrans" cxnId="{0D0EB18B-0C17-4CBE-A9EA-B063F8489214}">
      <dgm:prSet/>
      <dgm:spPr/>
      <dgm:t>
        <a:bodyPr/>
        <a:lstStyle/>
        <a:p>
          <a:endParaRPr lang="es-MX"/>
        </a:p>
      </dgm:t>
    </dgm:pt>
    <dgm:pt modelId="{DC1E6981-D6FE-4BFD-BCF8-17ABEA2600E5}">
      <dgm:prSet phldrT="[Texto]"/>
      <dgm:spPr/>
      <dgm:t>
        <a:bodyPr/>
        <a:lstStyle/>
        <a:p>
          <a:r>
            <a:rPr lang="es-MX" dirty="0" smtClean="0"/>
            <a:t>  </a:t>
          </a:r>
          <a:endParaRPr lang="es-MX" dirty="0"/>
        </a:p>
      </dgm:t>
    </dgm:pt>
    <dgm:pt modelId="{68F9AB01-0BFE-4FF4-A8BF-69E8F8A59C61}" type="parTrans" cxnId="{EED660DA-A83F-43BE-803C-78363FD98BFB}">
      <dgm:prSet/>
      <dgm:spPr/>
      <dgm:t>
        <a:bodyPr/>
        <a:lstStyle/>
        <a:p>
          <a:endParaRPr lang="es-MX"/>
        </a:p>
      </dgm:t>
    </dgm:pt>
    <dgm:pt modelId="{726199CF-7712-49D9-BB18-43A808DA8502}" type="sibTrans" cxnId="{EED660DA-A83F-43BE-803C-78363FD98BFB}">
      <dgm:prSet/>
      <dgm:spPr/>
      <dgm:t>
        <a:bodyPr/>
        <a:lstStyle/>
        <a:p>
          <a:endParaRPr lang="es-MX"/>
        </a:p>
      </dgm:t>
    </dgm:pt>
    <dgm:pt modelId="{E805C821-8DD2-4C6F-AD64-DD2E50C776C2}" type="pres">
      <dgm:prSet presAssocID="{D887A1B3-2D52-4FF7-806C-675D52C03A4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70BDC1B4-274A-4B28-8C86-B9AAB566F864}" type="pres">
      <dgm:prSet presAssocID="{42003265-E030-4B3F-82B8-0C6E55317A7D}" presName="compNode" presStyleCnt="0"/>
      <dgm:spPr/>
    </dgm:pt>
    <dgm:pt modelId="{4F3CB153-B9DB-40A2-B167-566D1E83FF16}" type="pres">
      <dgm:prSet presAssocID="{42003265-E030-4B3F-82B8-0C6E55317A7D}" presName="pictRect" presStyleLbl="node1" presStyleIdx="0" presStyleCnt="3" custScaleY="164658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4000" b="-44000"/>
          </a:stretch>
        </a:blipFill>
      </dgm:spPr>
    </dgm:pt>
    <dgm:pt modelId="{D88F5885-2E95-443E-A9FE-74F47DA2E155}" type="pres">
      <dgm:prSet presAssocID="{42003265-E030-4B3F-82B8-0C6E55317A7D}" presName="textRec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B569C90B-E41E-4BD8-9CB1-E30FB0339474}" type="pres">
      <dgm:prSet presAssocID="{59475B89-E29E-4450-9373-42EE7C62CB8F}" presName="sibTrans" presStyleLbl="sibTrans2D1" presStyleIdx="0" presStyleCnt="0"/>
      <dgm:spPr/>
      <dgm:t>
        <a:bodyPr/>
        <a:lstStyle/>
        <a:p>
          <a:endParaRPr lang="es-MX"/>
        </a:p>
      </dgm:t>
    </dgm:pt>
    <dgm:pt modelId="{D3F7CA15-BAFF-46AB-9FCC-B64811332196}" type="pres">
      <dgm:prSet presAssocID="{38DCCA74-778C-48D3-99C1-35C4ED2A3E94}" presName="compNode" presStyleCnt="0"/>
      <dgm:spPr/>
    </dgm:pt>
    <dgm:pt modelId="{C8154DB7-2E58-44F3-AC29-5E40F3A7DBC2}" type="pres">
      <dgm:prSet presAssocID="{38DCCA74-778C-48D3-99C1-35C4ED2A3E94}" presName="pictRect" presStyleLbl="node1" presStyleIdx="1" presStyleCnt="3" custScaleY="171982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4000" b="-44000"/>
          </a:stretch>
        </a:blipFill>
      </dgm:spPr>
    </dgm:pt>
    <dgm:pt modelId="{649AF7FE-AC2C-4FBD-957F-646E084C5E4D}" type="pres">
      <dgm:prSet presAssocID="{38DCCA74-778C-48D3-99C1-35C4ED2A3E94}" presName="textRec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EFD6431A-5C78-4F1F-86F0-9865DD36692C}" type="pres">
      <dgm:prSet presAssocID="{F1A3F509-961C-41FE-9A51-FCD0894ACA25}" presName="sibTrans" presStyleLbl="sibTrans2D1" presStyleIdx="0" presStyleCnt="0"/>
      <dgm:spPr/>
      <dgm:t>
        <a:bodyPr/>
        <a:lstStyle/>
        <a:p>
          <a:endParaRPr lang="es-MX"/>
        </a:p>
      </dgm:t>
    </dgm:pt>
    <dgm:pt modelId="{79AD3BE2-43C6-4C95-B057-1C33A7640B8D}" type="pres">
      <dgm:prSet presAssocID="{DC1E6981-D6FE-4BFD-BCF8-17ABEA2600E5}" presName="compNode" presStyleCnt="0"/>
      <dgm:spPr/>
    </dgm:pt>
    <dgm:pt modelId="{9E732FE5-DAEF-4536-BB71-F4DD8DCDC77D}" type="pres">
      <dgm:prSet presAssocID="{DC1E6981-D6FE-4BFD-BCF8-17ABEA2600E5}" presName="pictRect" presStyleLbl="node1" presStyleIdx="2" presStyleCnt="3" custScaleY="171982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4000" b="-44000"/>
          </a:stretch>
        </a:blipFill>
      </dgm:spPr>
    </dgm:pt>
    <dgm:pt modelId="{820E24C5-7A66-479C-B5DF-3773402C47BD}" type="pres">
      <dgm:prSet presAssocID="{DC1E6981-D6FE-4BFD-BCF8-17ABEA2600E5}" presName="textRec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289C9D60-FA5E-491A-9045-AC6E5D809178}" type="presOf" srcId="{42003265-E030-4B3F-82B8-0C6E55317A7D}" destId="{D88F5885-2E95-443E-A9FE-74F47DA2E155}" srcOrd="0" destOrd="0" presId="urn:microsoft.com/office/officeart/2005/8/layout/pList1"/>
    <dgm:cxn modelId="{0D0EB18B-0C17-4CBE-A9EA-B063F8489214}" srcId="{D887A1B3-2D52-4FF7-806C-675D52C03A44}" destId="{38DCCA74-778C-48D3-99C1-35C4ED2A3E94}" srcOrd="1" destOrd="0" parTransId="{71A7DAAF-FFF6-4E76-8433-4CB744D3B8D2}" sibTransId="{F1A3F509-961C-41FE-9A51-FCD0894ACA25}"/>
    <dgm:cxn modelId="{251BD2A6-6263-4271-8684-29829F0532A8}" type="presOf" srcId="{59475B89-E29E-4450-9373-42EE7C62CB8F}" destId="{B569C90B-E41E-4BD8-9CB1-E30FB0339474}" srcOrd="0" destOrd="0" presId="urn:microsoft.com/office/officeart/2005/8/layout/pList1"/>
    <dgm:cxn modelId="{7DAC3E6A-6D02-4561-BDDB-F32E701BD2C8}" type="presOf" srcId="{D887A1B3-2D52-4FF7-806C-675D52C03A44}" destId="{E805C821-8DD2-4C6F-AD64-DD2E50C776C2}" srcOrd="0" destOrd="0" presId="urn:microsoft.com/office/officeart/2005/8/layout/pList1"/>
    <dgm:cxn modelId="{391C1CAA-D535-40CF-8FF5-27FE2AF85E14}" type="presOf" srcId="{38DCCA74-778C-48D3-99C1-35C4ED2A3E94}" destId="{649AF7FE-AC2C-4FBD-957F-646E084C5E4D}" srcOrd="0" destOrd="0" presId="urn:microsoft.com/office/officeart/2005/8/layout/pList1"/>
    <dgm:cxn modelId="{0FD04690-94D8-49A9-A618-373EF52FF8BB}" type="presOf" srcId="{F1A3F509-961C-41FE-9A51-FCD0894ACA25}" destId="{EFD6431A-5C78-4F1F-86F0-9865DD36692C}" srcOrd="0" destOrd="0" presId="urn:microsoft.com/office/officeart/2005/8/layout/pList1"/>
    <dgm:cxn modelId="{EED660DA-A83F-43BE-803C-78363FD98BFB}" srcId="{D887A1B3-2D52-4FF7-806C-675D52C03A44}" destId="{DC1E6981-D6FE-4BFD-BCF8-17ABEA2600E5}" srcOrd="2" destOrd="0" parTransId="{68F9AB01-0BFE-4FF4-A8BF-69E8F8A59C61}" sibTransId="{726199CF-7712-49D9-BB18-43A808DA8502}"/>
    <dgm:cxn modelId="{CA7CF8B9-235C-426C-870E-61284A172BEC}" srcId="{D887A1B3-2D52-4FF7-806C-675D52C03A44}" destId="{42003265-E030-4B3F-82B8-0C6E55317A7D}" srcOrd="0" destOrd="0" parTransId="{168BD3DC-45F9-4C20-854B-17B6A50789D2}" sibTransId="{59475B89-E29E-4450-9373-42EE7C62CB8F}"/>
    <dgm:cxn modelId="{15E9B2F1-3485-4363-8BEC-A9BDAEB8DF54}" type="presOf" srcId="{DC1E6981-D6FE-4BFD-BCF8-17ABEA2600E5}" destId="{820E24C5-7A66-479C-B5DF-3773402C47BD}" srcOrd="0" destOrd="0" presId="urn:microsoft.com/office/officeart/2005/8/layout/pList1"/>
    <dgm:cxn modelId="{8AF17776-6AD6-4A87-B341-F504FD2A8747}" type="presParOf" srcId="{E805C821-8DD2-4C6F-AD64-DD2E50C776C2}" destId="{70BDC1B4-274A-4B28-8C86-B9AAB566F864}" srcOrd="0" destOrd="0" presId="urn:microsoft.com/office/officeart/2005/8/layout/pList1"/>
    <dgm:cxn modelId="{F53D0B28-D058-41FB-A5AE-A8AB1FED2FE8}" type="presParOf" srcId="{70BDC1B4-274A-4B28-8C86-B9AAB566F864}" destId="{4F3CB153-B9DB-40A2-B167-566D1E83FF16}" srcOrd="0" destOrd="0" presId="urn:microsoft.com/office/officeart/2005/8/layout/pList1"/>
    <dgm:cxn modelId="{DCF22141-66B5-48E1-92D3-285D8C7BF630}" type="presParOf" srcId="{70BDC1B4-274A-4B28-8C86-B9AAB566F864}" destId="{D88F5885-2E95-443E-A9FE-74F47DA2E155}" srcOrd="1" destOrd="0" presId="urn:microsoft.com/office/officeart/2005/8/layout/pList1"/>
    <dgm:cxn modelId="{14547CB7-31DB-42AE-B75C-298052747C7B}" type="presParOf" srcId="{E805C821-8DD2-4C6F-AD64-DD2E50C776C2}" destId="{B569C90B-E41E-4BD8-9CB1-E30FB0339474}" srcOrd="1" destOrd="0" presId="urn:microsoft.com/office/officeart/2005/8/layout/pList1"/>
    <dgm:cxn modelId="{DFC82CE8-8CE6-4488-9F9E-C04230F8BB68}" type="presParOf" srcId="{E805C821-8DD2-4C6F-AD64-DD2E50C776C2}" destId="{D3F7CA15-BAFF-46AB-9FCC-B64811332196}" srcOrd="2" destOrd="0" presId="urn:microsoft.com/office/officeart/2005/8/layout/pList1"/>
    <dgm:cxn modelId="{15349DF8-0F96-4C60-BD76-5685EB3CC19F}" type="presParOf" srcId="{D3F7CA15-BAFF-46AB-9FCC-B64811332196}" destId="{C8154DB7-2E58-44F3-AC29-5E40F3A7DBC2}" srcOrd="0" destOrd="0" presId="urn:microsoft.com/office/officeart/2005/8/layout/pList1"/>
    <dgm:cxn modelId="{74A7EF9E-18A8-41ED-B366-51B4B225ADDB}" type="presParOf" srcId="{D3F7CA15-BAFF-46AB-9FCC-B64811332196}" destId="{649AF7FE-AC2C-4FBD-957F-646E084C5E4D}" srcOrd="1" destOrd="0" presId="urn:microsoft.com/office/officeart/2005/8/layout/pList1"/>
    <dgm:cxn modelId="{21BB4D5B-5751-47F3-B1C0-C8AA114D879E}" type="presParOf" srcId="{E805C821-8DD2-4C6F-AD64-DD2E50C776C2}" destId="{EFD6431A-5C78-4F1F-86F0-9865DD36692C}" srcOrd="3" destOrd="0" presId="urn:microsoft.com/office/officeart/2005/8/layout/pList1"/>
    <dgm:cxn modelId="{FC890E81-D76D-4974-8AD5-BB2B700DBAB9}" type="presParOf" srcId="{E805C821-8DD2-4C6F-AD64-DD2E50C776C2}" destId="{79AD3BE2-43C6-4C95-B057-1C33A7640B8D}" srcOrd="4" destOrd="0" presId="urn:microsoft.com/office/officeart/2005/8/layout/pList1"/>
    <dgm:cxn modelId="{05A10BC9-390C-4F06-B127-629A32166183}" type="presParOf" srcId="{79AD3BE2-43C6-4C95-B057-1C33A7640B8D}" destId="{9E732FE5-DAEF-4536-BB71-F4DD8DCDC77D}" srcOrd="0" destOrd="0" presId="urn:microsoft.com/office/officeart/2005/8/layout/pList1"/>
    <dgm:cxn modelId="{1F63773B-5F4A-4E73-A28F-AE9F24D0529E}" type="presParOf" srcId="{79AD3BE2-43C6-4C95-B057-1C33A7640B8D}" destId="{820E24C5-7A66-479C-B5DF-3773402C47BD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F618A7-D1B5-45E4-80D4-D4F62D471C33}">
      <dsp:nvSpPr>
        <dsp:cNvPr id="0" name=""/>
        <dsp:cNvSpPr/>
      </dsp:nvSpPr>
      <dsp:spPr>
        <a:xfrm>
          <a:off x="0" y="3165963"/>
          <a:ext cx="7416824" cy="0"/>
        </a:xfrm>
        <a:prstGeom prst="line">
          <a:avLst/>
        </a:pr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975375-83AB-4A48-B576-B7FCE45F2583}">
      <dsp:nvSpPr>
        <dsp:cNvPr id="0" name=""/>
        <dsp:cNvSpPr/>
      </dsp:nvSpPr>
      <dsp:spPr>
        <a:xfrm>
          <a:off x="0" y="2093657"/>
          <a:ext cx="7416824" cy="0"/>
        </a:xfrm>
        <a:prstGeom prst="line">
          <a:avLst/>
        </a:pr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D27179-B69F-4681-9308-B2E24A795D6E}">
      <dsp:nvSpPr>
        <dsp:cNvPr id="0" name=""/>
        <dsp:cNvSpPr/>
      </dsp:nvSpPr>
      <dsp:spPr>
        <a:xfrm>
          <a:off x="0" y="1021350"/>
          <a:ext cx="7416824" cy="0"/>
        </a:xfrm>
        <a:prstGeom prst="line">
          <a:avLst/>
        </a:pr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E0FBD5-A908-483E-95FF-3ADC9B2D98D6}">
      <dsp:nvSpPr>
        <dsp:cNvPr id="0" name=""/>
        <dsp:cNvSpPr/>
      </dsp:nvSpPr>
      <dsp:spPr>
        <a:xfrm>
          <a:off x="1928374" y="106"/>
          <a:ext cx="5488449" cy="10212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C81B8F-CFFA-4D00-A00E-BB082312A0F7}">
      <dsp:nvSpPr>
        <dsp:cNvPr id="0" name=""/>
        <dsp:cNvSpPr/>
      </dsp:nvSpPr>
      <dsp:spPr>
        <a:xfrm>
          <a:off x="0" y="106"/>
          <a:ext cx="1928374" cy="1021244"/>
        </a:xfrm>
        <a:prstGeom prst="round2SameRect">
          <a:avLst>
            <a:gd name="adj1" fmla="val 16670"/>
            <a:gd name="adj2" fmla="val 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815" tIns="43815" rIns="43815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kern="1200" dirty="0" smtClean="0"/>
            <a:t>¿Quiénes son?</a:t>
          </a:r>
          <a:endParaRPr lang="es-ES" sz="2300" kern="1200" dirty="0"/>
        </a:p>
      </dsp:txBody>
      <dsp:txXfrm>
        <a:off x="49862" y="49968"/>
        <a:ext cx="1828650" cy="971382"/>
      </dsp:txXfrm>
    </dsp:sp>
    <dsp:sp modelId="{3A214DDE-2829-4C3A-9CBA-E23CFC1B8258}">
      <dsp:nvSpPr>
        <dsp:cNvPr id="0" name=""/>
        <dsp:cNvSpPr/>
      </dsp:nvSpPr>
      <dsp:spPr>
        <a:xfrm>
          <a:off x="1928374" y="1072412"/>
          <a:ext cx="5488449" cy="10212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96996B-BACE-4DF5-A5E0-0FC155EBDB1D}">
      <dsp:nvSpPr>
        <dsp:cNvPr id="0" name=""/>
        <dsp:cNvSpPr/>
      </dsp:nvSpPr>
      <dsp:spPr>
        <a:xfrm>
          <a:off x="0" y="1072412"/>
          <a:ext cx="1928374" cy="1021244"/>
        </a:xfrm>
        <a:prstGeom prst="round2SameRect">
          <a:avLst>
            <a:gd name="adj1" fmla="val 16670"/>
            <a:gd name="adj2" fmla="val 0"/>
          </a:avLst>
        </a:prstGeom>
        <a:gradFill rotWithShape="0">
          <a:gsLst>
            <a:gs pos="0">
              <a:schemeClr val="accent2">
                <a:hueOff val="-4533602"/>
                <a:satOff val="2618"/>
                <a:lumOff val="-4804"/>
                <a:alphaOff val="0"/>
                <a:shade val="51000"/>
                <a:satMod val="130000"/>
              </a:schemeClr>
            </a:gs>
            <a:gs pos="80000">
              <a:schemeClr val="accent2">
                <a:hueOff val="-4533602"/>
                <a:satOff val="2618"/>
                <a:lumOff val="-4804"/>
                <a:alphaOff val="0"/>
                <a:shade val="93000"/>
                <a:satMod val="130000"/>
              </a:schemeClr>
            </a:gs>
            <a:gs pos="100000">
              <a:schemeClr val="accent2">
                <a:hueOff val="-4533602"/>
                <a:satOff val="2618"/>
                <a:lumOff val="-4804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-4533602"/>
              <a:satOff val="2618"/>
              <a:lumOff val="-4804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815" tIns="43815" rIns="43815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kern="1200" dirty="0" smtClean="0"/>
            <a:t>Otros servicios</a:t>
          </a:r>
          <a:endParaRPr lang="es-ES" sz="2300" kern="1200" dirty="0"/>
        </a:p>
      </dsp:txBody>
      <dsp:txXfrm>
        <a:off x="49862" y="1122274"/>
        <a:ext cx="1828650" cy="971382"/>
      </dsp:txXfrm>
    </dsp:sp>
    <dsp:sp modelId="{8B100E12-016B-4ADC-A080-E424CB0B5F35}">
      <dsp:nvSpPr>
        <dsp:cNvPr id="0" name=""/>
        <dsp:cNvSpPr/>
      </dsp:nvSpPr>
      <dsp:spPr>
        <a:xfrm>
          <a:off x="1928374" y="2144719"/>
          <a:ext cx="5488449" cy="10212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B76234-BFE4-4DB4-83D6-6C5795A928C3}">
      <dsp:nvSpPr>
        <dsp:cNvPr id="0" name=""/>
        <dsp:cNvSpPr/>
      </dsp:nvSpPr>
      <dsp:spPr>
        <a:xfrm>
          <a:off x="0" y="2144719"/>
          <a:ext cx="1928374" cy="1021244"/>
        </a:xfrm>
        <a:prstGeom prst="round2SameRect">
          <a:avLst>
            <a:gd name="adj1" fmla="val 16670"/>
            <a:gd name="adj2" fmla="val 0"/>
          </a:avLst>
        </a:prstGeom>
        <a:gradFill rotWithShape="0">
          <a:gsLst>
            <a:gs pos="0">
              <a:schemeClr val="accent2">
                <a:hueOff val="-9067203"/>
                <a:satOff val="5236"/>
                <a:lumOff val="-9607"/>
                <a:alphaOff val="0"/>
                <a:shade val="51000"/>
                <a:satMod val="130000"/>
              </a:schemeClr>
            </a:gs>
            <a:gs pos="80000">
              <a:schemeClr val="accent2">
                <a:hueOff val="-9067203"/>
                <a:satOff val="5236"/>
                <a:lumOff val="-9607"/>
                <a:alphaOff val="0"/>
                <a:shade val="93000"/>
                <a:satMod val="130000"/>
              </a:schemeClr>
            </a:gs>
            <a:gs pos="100000">
              <a:schemeClr val="accent2">
                <a:hueOff val="-9067203"/>
                <a:satOff val="5236"/>
                <a:lumOff val="-9607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-9067203"/>
              <a:satOff val="5236"/>
              <a:lumOff val="-960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815" tIns="43815" rIns="43815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kern="1200" dirty="0" smtClean="0"/>
            <a:t>Problemática:</a:t>
          </a:r>
          <a:endParaRPr lang="es-ES" sz="2300" kern="1200" dirty="0"/>
        </a:p>
      </dsp:txBody>
      <dsp:txXfrm>
        <a:off x="49862" y="2194581"/>
        <a:ext cx="1828650" cy="97138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BDF752-994C-4A7C-9C42-1E22D53397DD}">
      <dsp:nvSpPr>
        <dsp:cNvPr id="0" name=""/>
        <dsp:cNvSpPr/>
      </dsp:nvSpPr>
      <dsp:spPr>
        <a:xfrm>
          <a:off x="1743" y="205036"/>
          <a:ext cx="2766644" cy="2236394"/>
        </a:xfrm>
        <a:prstGeom prst="round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BCC933-66CD-4003-8C30-DDC1CBAC0438}">
      <dsp:nvSpPr>
        <dsp:cNvPr id="0" name=""/>
        <dsp:cNvSpPr/>
      </dsp:nvSpPr>
      <dsp:spPr>
        <a:xfrm>
          <a:off x="1743" y="2276342"/>
          <a:ext cx="2766644" cy="10264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2712" tIns="362712" rIns="362712" bIns="0" numCol="1" spcCol="1270" anchor="t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5100" kern="1200" dirty="0" smtClean="0"/>
            <a:t>   </a:t>
          </a:r>
          <a:endParaRPr lang="es-MX" sz="5100" kern="1200" dirty="0"/>
        </a:p>
      </dsp:txBody>
      <dsp:txXfrm>
        <a:off x="1743" y="2276342"/>
        <a:ext cx="2766644" cy="1026425"/>
      </dsp:txXfrm>
    </dsp:sp>
    <dsp:sp modelId="{25AC5809-22AF-43FD-9665-9DCED4595824}">
      <dsp:nvSpPr>
        <dsp:cNvPr id="0" name=""/>
        <dsp:cNvSpPr/>
      </dsp:nvSpPr>
      <dsp:spPr>
        <a:xfrm>
          <a:off x="3045169" y="205036"/>
          <a:ext cx="2766644" cy="2236394"/>
        </a:xfrm>
        <a:prstGeom prst="round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B6E387-688D-45E4-9CE7-256FE2A35698}">
      <dsp:nvSpPr>
        <dsp:cNvPr id="0" name=""/>
        <dsp:cNvSpPr/>
      </dsp:nvSpPr>
      <dsp:spPr>
        <a:xfrm>
          <a:off x="3045169" y="2276342"/>
          <a:ext cx="2766644" cy="10264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2712" tIns="362712" rIns="362712" bIns="0" numCol="1" spcCol="1270" anchor="t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5100" kern="1200" dirty="0" smtClean="0"/>
            <a:t>    </a:t>
          </a:r>
          <a:endParaRPr lang="es-MX" sz="5100" kern="1200" dirty="0"/>
        </a:p>
      </dsp:txBody>
      <dsp:txXfrm>
        <a:off x="3045169" y="2276342"/>
        <a:ext cx="2766644" cy="1026425"/>
      </dsp:txXfrm>
    </dsp:sp>
    <dsp:sp modelId="{5EFBABF6-0918-42C4-A36F-0801B1F79AD1}">
      <dsp:nvSpPr>
        <dsp:cNvPr id="0" name=""/>
        <dsp:cNvSpPr/>
      </dsp:nvSpPr>
      <dsp:spPr>
        <a:xfrm>
          <a:off x="6088594" y="205036"/>
          <a:ext cx="2766644" cy="2236394"/>
        </a:xfrm>
        <a:prstGeom prst="round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4000" b="-44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3F3B7D-9BA5-42D5-82E5-E6CBDAC892FA}">
      <dsp:nvSpPr>
        <dsp:cNvPr id="0" name=""/>
        <dsp:cNvSpPr/>
      </dsp:nvSpPr>
      <dsp:spPr>
        <a:xfrm>
          <a:off x="6088594" y="2276342"/>
          <a:ext cx="2766644" cy="10264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2712" tIns="362712" rIns="362712" bIns="0" numCol="1" spcCol="1270" anchor="t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5100" kern="1200" dirty="0" smtClean="0"/>
            <a:t>   </a:t>
          </a:r>
          <a:endParaRPr lang="es-MX" sz="5100" kern="1200" dirty="0"/>
        </a:p>
      </dsp:txBody>
      <dsp:txXfrm>
        <a:off x="6088594" y="2276342"/>
        <a:ext cx="2766644" cy="102642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02065F-7D72-407A-A383-D89F03BE69E5}">
      <dsp:nvSpPr>
        <dsp:cNvPr id="0" name=""/>
        <dsp:cNvSpPr/>
      </dsp:nvSpPr>
      <dsp:spPr>
        <a:xfrm>
          <a:off x="4464" y="631402"/>
          <a:ext cx="2124373" cy="2264903"/>
        </a:xfrm>
        <a:prstGeom prst="round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4000" b="-44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325F67-FAEE-47CA-8912-1C18BFD45DFC}">
      <dsp:nvSpPr>
        <dsp:cNvPr id="0" name=""/>
        <dsp:cNvSpPr/>
      </dsp:nvSpPr>
      <dsp:spPr>
        <a:xfrm>
          <a:off x="4464" y="2495701"/>
          <a:ext cx="2124373" cy="7881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7368" tIns="277368" rIns="277368" bIns="0" numCol="1" spcCol="1270" anchor="t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900" kern="1200" dirty="0" smtClean="0"/>
            <a:t>   </a:t>
          </a:r>
          <a:endParaRPr lang="es-MX" sz="3900" kern="1200" dirty="0"/>
        </a:p>
      </dsp:txBody>
      <dsp:txXfrm>
        <a:off x="4464" y="2495701"/>
        <a:ext cx="2124373" cy="788142"/>
      </dsp:txXfrm>
    </dsp:sp>
    <dsp:sp modelId="{10C1EA87-CDCD-486C-991A-11F4D9AF2F0F}">
      <dsp:nvSpPr>
        <dsp:cNvPr id="0" name=""/>
        <dsp:cNvSpPr/>
      </dsp:nvSpPr>
      <dsp:spPr>
        <a:xfrm>
          <a:off x="2341363" y="631402"/>
          <a:ext cx="2124373" cy="2264903"/>
        </a:xfrm>
        <a:prstGeom prst="round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9A5E10-082D-4EB3-8E27-D2318922998A}">
      <dsp:nvSpPr>
        <dsp:cNvPr id="0" name=""/>
        <dsp:cNvSpPr/>
      </dsp:nvSpPr>
      <dsp:spPr>
        <a:xfrm>
          <a:off x="2341363" y="2495701"/>
          <a:ext cx="2124373" cy="7881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7368" tIns="277368" rIns="277368" bIns="0" numCol="1" spcCol="1270" anchor="t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900" kern="1200" dirty="0" smtClean="0"/>
            <a:t>   </a:t>
          </a:r>
          <a:endParaRPr lang="es-MX" sz="3900" kern="1200" dirty="0"/>
        </a:p>
      </dsp:txBody>
      <dsp:txXfrm>
        <a:off x="2341363" y="2495701"/>
        <a:ext cx="2124373" cy="788142"/>
      </dsp:txXfrm>
    </dsp:sp>
    <dsp:sp modelId="{59E58B02-8694-404B-A12A-AAB5D319A547}">
      <dsp:nvSpPr>
        <dsp:cNvPr id="0" name=""/>
        <dsp:cNvSpPr/>
      </dsp:nvSpPr>
      <dsp:spPr>
        <a:xfrm>
          <a:off x="4678263" y="631402"/>
          <a:ext cx="2124373" cy="2264903"/>
        </a:xfrm>
        <a:prstGeom prst="round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636FC9-3E59-4785-8F88-AF428B7ABD54}">
      <dsp:nvSpPr>
        <dsp:cNvPr id="0" name=""/>
        <dsp:cNvSpPr/>
      </dsp:nvSpPr>
      <dsp:spPr>
        <a:xfrm>
          <a:off x="4678263" y="2495701"/>
          <a:ext cx="2124373" cy="7881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7368" tIns="277368" rIns="277368" bIns="0" numCol="1" spcCol="1270" anchor="t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900" kern="1200" dirty="0" smtClean="0"/>
            <a:t>   </a:t>
          </a:r>
          <a:endParaRPr lang="es-MX" sz="3900" kern="1200" dirty="0"/>
        </a:p>
      </dsp:txBody>
      <dsp:txXfrm>
        <a:off x="4678263" y="2495701"/>
        <a:ext cx="2124373" cy="788142"/>
      </dsp:txXfrm>
    </dsp:sp>
    <dsp:sp modelId="{C48BB5D4-D4BE-4AEC-B01A-C231B2254371}">
      <dsp:nvSpPr>
        <dsp:cNvPr id="0" name=""/>
        <dsp:cNvSpPr/>
      </dsp:nvSpPr>
      <dsp:spPr>
        <a:xfrm>
          <a:off x="7015162" y="631402"/>
          <a:ext cx="2124373" cy="2264903"/>
        </a:xfrm>
        <a:prstGeom prst="roundRect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BD42CB-A982-42B1-8309-60DC312B8C6C}">
      <dsp:nvSpPr>
        <dsp:cNvPr id="0" name=""/>
        <dsp:cNvSpPr/>
      </dsp:nvSpPr>
      <dsp:spPr>
        <a:xfrm>
          <a:off x="7015162" y="2495701"/>
          <a:ext cx="2124373" cy="7881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7368" tIns="277368" rIns="277368" bIns="0" numCol="1" spcCol="1270" anchor="t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900" kern="1200" dirty="0" smtClean="0"/>
            <a:t>   </a:t>
          </a:r>
          <a:endParaRPr lang="es-MX" sz="3900" kern="1200" dirty="0"/>
        </a:p>
      </dsp:txBody>
      <dsp:txXfrm>
        <a:off x="7015162" y="2495701"/>
        <a:ext cx="2124373" cy="78814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8C1062-37F2-40DC-B704-3F02DD98730C}">
      <dsp:nvSpPr>
        <dsp:cNvPr id="0" name=""/>
        <dsp:cNvSpPr/>
      </dsp:nvSpPr>
      <dsp:spPr>
        <a:xfrm>
          <a:off x="4464" y="613412"/>
          <a:ext cx="2124373" cy="2192846"/>
        </a:xfrm>
        <a:prstGeom prst="round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4000" b="-44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7E03B8-919E-4E2F-88C7-25220708CFA6}">
      <dsp:nvSpPr>
        <dsp:cNvPr id="0" name=""/>
        <dsp:cNvSpPr/>
      </dsp:nvSpPr>
      <dsp:spPr>
        <a:xfrm>
          <a:off x="4464" y="2441682"/>
          <a:ext cx="2124373" cy="7881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7368" tIns="277368" rIns="277368" bIns="0" numCol="1" spcCol="1270" anchor="t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900" kern="1200" dirty="0" smtClean="0"/>
            <a:t>  </a:t>
          </a:r>
          <a:endParaRPr lang="es-MX" sz="3900" kern="1200" dirty="0"/>
        </a:p>
      </dsp:txBody>
      <dsp:txXfrm>
        <a:off x="4464" y="2441682"/>
        <a:ext cx="2124373" cy="788142"/>
      </dsp:txXfrm>
    </dsp:sp>
    <dsp:sp modelId="{8136EF53-2CE9-40F8-819D-CDB068DBDB57}">
      <dsp:nvSpPr>
        <dsp:cNvPr id="0" name=""/>
        <dsp:cNvSpPr/>
      </dsp:nvSpPr>
      <dsp:spPr>
        <a:xfrm>
          <a:off x="2341363" y="613412"/>
          <a:ext cx="2124373" cy="2192846"/>
        </a:xfrm>
        <a:prstGeom prst="round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069DF8-69B9-45D8-AE6A-303FE56FB89D}">
      <dsp:nvSpPr>
        <dsp:cNvPr id="0" name=""/>
        <dsp:cNvSpPr/>
      </dsp:nvSpPr>
      <dsp:spPr>
        <a:xfrm>
          <a:off x="2341363" y="2441682"/>
          <a:ext cx="2124373" cy="7881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7368" tIns="277368" rIns="277368" bIns="0" numCol="1" spcCol="1270" anchor="t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900" kern="1200" dirty="0" smtClean="0"/>
            <a:t>   </a:t>
          </a:r>
          <a:endParaRPr lang="es-MX" sz="3900" kern="1200" dirty="0"/>
        </a:p>
      </dsp:txBody>
      <dsp:txXfrm>
        <a:off x="2341363" y="2441682"/>
        <a:ext cx="2124373" cy="788142"/>
      </dsp:txXfrm>
    </dsp:sp>
    <dsp:sp modelId="{CC0C7D43-33C3-483A-96D6-69D9233EF9D9}">
      <dsp:nvSpPr>
        <dsp:cNvPr id="0" name=""/>
        <dsp:cNvSpPr/>
      </dsp:nvSpPr>
      <dsp:spPr>
        <a:xfrm>
          <a:off x="4678263" y="613412"/>
          <a:ext cx="2124373" cy="2192846"/>
        </a:xfrm>
        <a:prstGeom prst="round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1F50BD-A594-4E33-A3AB-815DE4946426}">
      <dsp:nvSpPr>
        <dsp:cNvPr id="0" name=""/>
        <dsp:cNvSpPr/>
      </dsp:nvSpPr>
      <dsp:spPr>
        <a:xfrm>
          <a:off x="4678263" y="2441682"/>
          <a:ext cx="2124373" cy="7881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7368" tIns="277368" rIns="277368" bIns="0" numCol="1" spcCol="1270" anchor="t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900" kern="1200" dirty="0" smtClean="0"/>
            <a:t>   </a:t>
          </a:r>
          <a:endParaRPr lang="es-MX" sz="3900" kern="1200" dirty="0"/>
        </a:p>
      </dsp:txBody>
      <dsp:txXfrm>
        <a:off x="4678263" y="2441682"/>
        <a:ext cx="2124373" cy="788142"/>
      </dsp:txXfrm>
    </dsp:sp>
    <dsp:sp modelId="{8A1892AF-3D21-4BE2-A4D2-9431E2B0EFD8}">
      <dsp:nvSpPr>
        <dsp:cNvPr id="0" name=""/>
        <dsp:cNvSpPr/>
      </dsp:nvSpPr>
      <dsp:spPr>
        <a:xfrm>
          <a:off x="7015162" y="613412"/>
          <a:ext cx="2124373" cy="2192846"/>
        </a:xfrm>
        <a:prstGeom prst="roundRect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4000" b="-44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2FD9D8-18B8-429A-859C-E88FA836B111}">
      <dsp:nvSpPr>
        <dsp:cNvPr id="0" name=""/>
        <dsp:cNvSpPr/>
      </dsp:nvSpPr>
      <dsp:spPr>
        <a:xfrm>
          <a:off x="7015162" y="2441682"/>
          <a:ext cx="2124373" cy="7881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7368" tIns="277368" rIns="277368" bIns="0" numCol="1" spcCol="1270" anchor="t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900" kern="1200" dirty="0" smtClean="0"/>
            <a:t>   </a:t>
          </a:r>
          <a:endParaRPr lang="es-MX" sz="3900" kern="1200" dirty="0"/>
        </a:p>
      </dsp:txBody>
      <dsp:txXfrm>
        <a:off x="7015162" y="2441682"/>
        <a:ext cx="2124373" cy="78814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3CB153-B9DB-40A2-B167-566D1E83FF16}">
      <dsp:nvSpPr>
        <dsp:cNvPr id="0" name=""/>
        <dsp:cNvSpPr/>
      </dsp:nvSpPr>
      <dsp:spPr>
        <a:xfrm>
          <a:off x="1800" y="508020"/>
          <a:ext cx="2856299" cy="3240453"/>
        </a:xfrm>
        <a:prstGeom prst="round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4000" b="-44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8F5885-2E95-443E-A9FE-74F47DA2E155}">
      <dsp:nvSpPr>
        <dsp:cNvPr id="0" name=""/>
        <dsp:cNvSpPr/>
      </dsp:nvSpPr>
      <dsp:spPr>
        <a:xfrm>
          <a:off x="1800" y="3112242"/>
          <a:ext cx="2856299" cy="10596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9824" tIns="369824" rIns="369824" bIns="0" numCol="1" spcCol="1270" anchor="t" anchorCtr="0">
          <a:noAutofit/>
        </a:bodyPr>
        <a:lstStyle/>
        <a:p>
          <a:pPr lvl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5200" kern="1200" dirty="0" smtClean="0"/>
            <a:t>  </a:t>
          </a:r>
          <a:endParaRPr lang="es-MX" sz="5200" kern="1200" dirty="0"/>
        </a:p>
      </dsp:txBody>
      <dsp:txXfrm>
        <a:off x="1800" y="3112242"/>
        <a:ext cx="2856299" cy="1059687"/>
      </dsp:txXfrm>
    </dsp:sp>
    <dsp:sp modelId="{C8154DB7-2E58-44F3-AC29-5E40F3A7DBC2}">
      <dsp:nvSpPr>
        <dsp:cNvPr id="0" name=""/>
        <dsp:cNvSpPr/>
      </dsp:nvSpPr>
      <dsp:spPr>
        <a:xfrm>
          <a:off x="3143850" y="471986"/>
          <a:ext cx="2856299" cy="3384589"/>
        </a:xfrm>
        <a:prstGeom prst="round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4000" b="-44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9AF7FE-AC2C-4FBD-957F-646E084C5E4D}">
      <dsp:nvSpPr>
        <dsp:cNvPr id="0" name=""/>
        <dsp:cNvSpPr/>
      </dsp:nvSpPr>
      <dsp:spPr>
        <a:xfrm>
          <a:off x="3143850" y="3148276"/>
          <a:ext cx="2856299" cy="10596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9824" tIns="369824" rIns="369824" bIns="0" numCol="1" spcCol="1270" anchor="t" anchorCtr="0">
          <a:noAutofit/>
        </a:bodyPr>
        <a:lstStyle/>
        <a:p>
          <a:pPr lvl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5200" kern="1200" dirty="0" smtClean="0"/>
            <a:t>  </a:t>
          </a:r>
          <a:endParaRPr lang="es-MX" sz="5200" kern="1200" dirty="0"/>
        </a:p>
      </dsp:txBody>
      <dsp:txXfrm>
        <a:off x="3143850" y="3148276"/>
        <a:ext cx="2856299" cy="1059687"/>
      </dsp:txXfrm>
    </dsp:sp>
    <dsp:sp modelId="{9E732FE5-DAEF-4536-BB71-F4DD8DCDC77D}">
      <dsp:nvSpPr>
        <dsp:cNvPr id="0" name=""/>
        <dsp:cNvSpPr/>
      </dsp:nvSpPr>
      <dsp:spPr>
        <a:xfrm>
          <a:off x="6285899" y="471986"/>
          <a:ext cx="2856299" cy="3384589"/>
        </a:xfrm>
        <a:prstGeom prst="round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4000" b="-44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0E24C5-7A66-479C-B5DF-3773402C47BD}">
      <dsp:nvSpPr>
        <dsp:cNvPr id="0" name=""/>
        <dsp:cNvSpPr/>
      </dsp:nvSpPr>
      <dsp:spPr>
        <a:xfrm>
          <a:off x="6285899" y="3148276"/>
          <a:ext cx="2856299" cy="10596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9824" tIns="369824" rIns="369824" bIns="0" numCol="1" spcCol="1270" anchor="t" anchorCtr="0">
          <a:noAutofit/>
        </a:bodyPr>
        <a:lstStyle/>
        <a:p>
          <a:pPr lvl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5200" kern="1200" dirty="0" smtClean="0"/>
            <a:t>  </a:t>
          </a:r>
          <a:endParaRPr lang="es-MX" sz="5200" kern="1200" dirty="0"/>
        </a:p>
      </dsp:txBody>
      <dsp:txXfrm>
        <a:off x="6285899" y="3148276"/>
        <a:ext cx="2856299" cy="10596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TabList">
  <dgm:title val="Lista de fichas"/>
  <dgm:desc val="Se usa para mostrar bloques de información no secuencial o agrupados. Funciona bien con listas con una cantidad pequeña de texto de Nivel 1. El primer elemento de Nivel 2 se muestra junto al texto de Nivel 1. El resto de texto de Nivel 2 aparece debajo del texto de Nivel 1.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CCDC9-1DF3-4025-B85A-148A506605AD}" type="datetimeFigureOut">
              <a:rPr lang="es-ES" smtClean="0"/>
              <a:t>09/10/2014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8F589-B5D4-4964-9E12-3D4C0B171AAA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CCDC9-1DF3-4025-B85A-148A506605AD}" type="datetimeFigureOut">
              <a:rPr lang="es-ES" smtClean="0"/>
              <a:t>09/10/2014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8F589-B5D4-4964-9E12-3D4C0B171AAA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CCDC9-1DF3-4025-B85A-148A506605AD}" type="datetimeFigureOut">
              <a:rPr lang="es-ES" smtClean="0"/>
              <a:t>09/10/2014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8F589-B5D4-4964-9E12-3D4C0B171AAA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CCDC9-1DF3-4025-B85A-148A506605AD}" type="datetimeFigureOut">
              <a:rPr lang="es-ES" smtClean="0"/>
              <a:t>09/10/2014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8F589-B5D4-4964-9E12-3D4C0B171AAA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CCDC9-1DF3-4025-B85A-148A506605AD}" type="datetimeFigureOut">
              <a:rPr lang="es-ES" smtClean="0"/>
              <a:t>09/10/2014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8F589-B5D4-4964-9E12-3D4C0B171AAA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CCDC9-1DF3-4025-B85A-148A506605AD}" type="datetimeFigureOut">
              <a:rPr lang="es-ES" smtClean="0"/>
              <a:t>09/10/2014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8F589-B5D4-4964-9E12-3D4C0B171AAA}" type="slidenum">
              <a:rPr lang="es-ES" smtClean="0"/>
              <a:t>‹Nº›</a:t>
            </a:fld>
            <a:endParaRPr lang="es-E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CCDC9-1DF3-4025-B85A-148A506605AD}" type="datetimeFigureOut">
              <a:rPr lang="es-ES" smtClean="0"/>
              <a:t>09/10/2014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8F589-B5D4-4964-9E12-3D4C0B171AAA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CCDC9-1DF3-4025-B85A-148A506605AD}" type="datetimeFigureOut">
              <a:rPr lang="es-ES" smtClean="0"/>
              <a:t>09/10/2014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8F589-B5D4-4964-9E12-3D4C0B171AAA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CCDC9-1DF3-4025-B85A-148A506605AD}" type="datetimeFigureOut">
              <a:rPr lang="es-ES" smtClean="0"/>
              <a:t>09/10/2014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8F589-B5D4-4964-9E12-3D4C0B171AAA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CCDC9-1DF3-4025-B85A-148A506605AD}" type="datetimeFigureOut">
              <a:rPr lang="es-ES" smtClean="0"/>
              <a:t>09/10/2014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B58F589-B5D4-4964-9E12-3D4C0B171AAA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CCDC9-1DF3-4025-B85A-148A506605AD}" type="datetimeFigureOut">
              <a:rPr lang="es-ES" smtClean="0"/>
              <a:t>09/10/2014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8F589-B5D4-4964-9E12-3D4C0B171AAA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C1ACCDC9-1DF3-4025-B85A-148A506605AD}" type="datetimeFigureOut">
              <a:rPr lang="es-ES" smtClean="0"/>
              <a:t>09/10/2014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7B58F589-B5D4-4964-9E12-3D4C0B171AAA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 rot="19140000">
            <a:off x="-334240" y="597709"/>
            <a:ext cx="5648623" cy="1204306"/>
          </a:xfrm>
        </p:spPr>
        <p:txBody>
          <a:bodyPr/>
          <a:lstStyle/>
          <a:p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>Control de Calidad.</a:t>
            </a:r>
            <a:br>
              <a:rPr lang="es-ES" dirty="0" smtClean="0"/>
            </a:b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 rot="19140000">
            <a:off x="847288" y="1772348"/>
            <a:ext cx="6511131" cy="1177376"/>
          </a:xfrm>
        </p:spPr>
        <p:txBody>
          <a:bodyPr>
            <a:normAutofit fontScale="77500" lnSpcReduction="20000"/>
          </a:bodyPr>
          <a:lstStyle/>
          <a:p>
            <a:r>
              <a:rPr lang="es-ES" dirty="0" smtClean="0"/>
              <a:t>Equipo#4:</a:t>
            </a:r>
          </a:p>
          <a:p>
            <a:r>
              <a:rPr lang="es-ES" dirty="0" smtClean="0"/>
              <a:t>Corella Velarde Sofía</a:t>
            </a:r>
          </a:p>
          <a:p>
            <a:r>
              <a:rPr lang="es-ES" dirty="0" smtClean="0"/>
              <a:t>Figueroa Ramírez Oscar</a:t>
            </a:r>
          </a:p>
          <a:p>
            <a:r>
              <a:rPr lang="es-ES" dirty="0" smtClean="0"/>
              <a:t>Nieblas Cruz Eliana Melissa</a:t>
            </a:r>
          </a:p>
          <a:p>
            <a:r>
              <a:rPr lang="es-ES" dirty="0" smtClean="0"/>
              <a:t>Ruiz Aguilera Diego Inocente</a:t>
            </a:r>
          </a:p>
          <a:p>
            <a:endParaRPr lang="es-E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175082">
            <a:off x="625003" y="1778169"/>
            <a:ext cx="3444875" cy="86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0537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ENERGEX TRANS-ENERGETICOS s.a. de </a:t>
            </a:r>
            <a:r>
              <a:rPr lang="es-ES" dirty="0" err="1" smtClean="0"/>
              <a:t>c.v.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99592" y="980728"/>
            <a:ext cx="7520940" cy="3579849"/>
          </a:xfrm>
        </p:spPr>
        <p:txBody>
          <a:bodyPr/>
          <a:lstStyle/>
          <a:p>
            <a:r>
              <a:rPr lang="es-ES" dirty="0" smtClean="0"/>
              <a:t>Ubicación: 634-b Carretera Hermosillo-Guaymas.</a:t>
            </a:r>
          </a:p>
          <a:p>
            <a:r>
              <a:rPr lang="es-ES" dirty="0" smtClean="0"/>
              <a:t>Hermosillo, Sonora.</a:t>
            </a:r>
          </a:p>
          <a:p>
            <a:endParaRPr lang="es-ES" dirty="0"/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3668923375"/>
              </p:ext>
            </p:extLst>
          </p:nvPr>
        </p:nvGraphicFramePr>
        <p:xfrm>
          <a:off x="827584" y="1772816"/>
          <a:ext cx="7416824" cy="31660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2843808" y="1772816"/>
            <a:ext cx="54006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ES" sz="1400" dirty="0" smtClean="0"/>
              <a:t>Grupo Energéticos es una empresa dedicada al transporte y comercialización de productos PEMEX, enfocada a la venta de Diésel SIN &amp; Diésel Industrial Bajo Azufre, siendo líder nacional en venta de Diésel</a:t>
            </a:r>
          </a:p>
          <a:p>
            <a:endParaRPr lang="es-ES" dirty="0"/>
          </a:p>
        </p:txBody>
      </p:sp>
      <p:sp>
        <p:nvSpPr>
          <p:cNvPr id="6" name="4 CuadroTexto"/>
          <p:cNvSpPr txBox="1"/>
          <p:nvPr/>
        </p:nvSpPr>
        <p:spPr>
          <a:xfrm>
            <a:off x="2843808" y="2770652"/>
            <a:ext cx="5400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ES" sz="1400" dirty="0" smtClean="0"/>
              <a:t>Se cuenta con RECARGAS ENERGEX que controla, administra, soluciona, asegura y demuestra rendimientos del gasto de combustible a través de un medio de pago electrónico innovador digital vía biométrica. </a:t>
            </a:r>
            <a:endParaRPr lang="es-ES" dirty="0"/>
          </a:p>
        </p:txBody>
      </p:sp>
      <p:sp>
        <p:nvSpPr>
          <p:cNvPr id="7" name="4 CuadroTexto"/>
          <p:cNvSpPr txBox="1"/>
          <p:nvPr/>
        </p:nvSpPr>
        <p:spPr>
          <a:xfrm>
            <a:off x="2843808" y="3861048"/>
            <a:ext cx="5400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ES" sz="1400" dirty="0" smtClean="0"/>
              <a:t>La empresa no cuenta con un plan de </a:t>
            </a:r>
            <a:r>
              <a:rPr lang="es-ES" sz="1400" dirty="0" smtClean="0"/>
              <a:t>control, por lo tanto este problema servirá para implementar uno en esta empresa y así concientizar a los empleados a que se tenga un mejor control.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69863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Imágenes de la empresa</a:t>
            </a:r>
            <a:endParaRPr lang="es-ES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39550553"/>
              </p:ext>
            </p:extLst>
          </p:nvPr>
        </p:nvGraphicFramePr>
        <p:xfrm>
          <a:off x="107504" y="1577380"/>
          <a:ext cx="8856983" cy="35078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18042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38708684"/>
              </p:ext>
            </p:extLst>
          </p:nvPr>
        </p:nvGraphicFramePr>
        <p:xfrm>
          <a:off x="1" y="980728"/>
          <a:ext cx="9144000" cy="39152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01138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28463145"/>
              </p:ext>
            </p:extLst>
          </p:nvPr>
        </p:nvGraphicFramePr>
        <p:xfrm>
          <a:off x="1" y="836712"/>
          <a:ext cx="9144000" cy="38432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225300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09919666"/>
              </p:ext>
            </p:extLst>
          </p:nvPr>
        </p:nvGraphicFramePr>
        <p:xfrm>
          <a:off x="1" y="0"/>
          <a:ext cx="9144000" cy="4679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03313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8980273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Ángulos">
  <a:themeElements>
    <a:clrScheme name="Aspecto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Ángulo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Ángulo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im.pptx [solo lectura]" id="{2911FE50-BB2E-4980-AE2E-E181731A9872}" vid="{1302D781-6C89-466B-9395-3D4FC711EF9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117</TotalTime>
  <Words>162</Words>
  <Application>Microsoft Office PowerPoint</Application>
  <PresentationFormat>Presentación en pantalla (4:3)</PresentationFormat>
  <Paragraphs>30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3" baseType="lpstr">
      <vt:lpstr>Arial</vt:lpstr>
      <vt:lpstr>Franklin Gothic Book</vt:lpstr>
      <vt:lpstr>Franklin Gothic Medium</vt:lpstr>
      <vt:lpstr>Tunga</vt:lpstr>
      <vt:lpstr>Wingdings</vt:lpstr>
      <vt:lpstr>Ángulos</vt:lpstr>
      <vt:lpstr> Control de Calidad. </vt:lpstr>
      <vt:lpstr>ENERGEX TRANS-ENERGETICOS s.a. de c.v.</vt:lpstr>
      <vt:lpstr>Imágenes de la empresa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UNISON</dc:creator>
  <cp:lastModifiedBy>Alumnos</cp:lastModifiedBy>
  <cp:revision>13</cp:revision>
  <dcterms:created xsi:type="dcterms:W3CDTF">2014-10-08T22:03:44Z</dcterms:created>
  <dcterms:modified xsi:type="dcterms:W3CDTF">2014-10-09T14:59:54Z</dcterms:modified>
</cp:coreProperties>
</file>